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98F6"/>
    <a:srgbClr val="1877F2"/>
    <a:srgbClr val="50C16B"/>
    <a:srgbClr val="EF1F42"/>
    <a:srgbClr val="068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>
        <p:scale>
          <a:sx n="59" d="100"/>
          <a:sy n="59" d="100"/>
        </p:scale>
        <p:origin x="1164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4497E-7D79-49B8-BC33-4CD5882D4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D0837C-B163-48CF-807A-F6F065D50A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04DE0-C7D1-4890-956D-7A311B698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05790-8F1F-466C-B22A-C5034F58817E}" type="datetimeFigureOut">
              <a:rPr lang="en-PH" smtClean="0"/>
              <a:t>16/03/2021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E3082-CD03-4720-8296-8D4AE0575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94771-DBE8-4C63-AA06-FDD864F97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813B0-E2FB-4611-9599-5AEC1D8A75A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05318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579A4-CE28-42B2-B1DB-C8D90B0F4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BD20C3-3C6A-4E5A-8424-58A4466D07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41DE0-C3C2-408F-9D49-578EBB3BD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05790-8F1F-466C-B22A-C5034F58817E}" type="datetimeFigureOut">
              <a:rPr lang="en-PH" smtClean="0"/>
              <a:t>16/03/2021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6A11A-E136-4F09-AB1C-E8A493B5D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2F2C3-D1C0-455B-974A-7F21F0A04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813B0-E2FB-4611-9599-5AEC1D8A75A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7824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50C758-AF01-4DDD-816C-3C87557507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5A61D9-56DD-462C-B5C4-DB381493D9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D0EB4-952F-4622-A8E6-24A6BD4A0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05790-8F1F-466C-B22A-C5034F58817E}" type="datetimeFigureOut">
              <a:rPr lang="en-PH" smtClean="0"/>
              <a:t>16/03/2021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DF394-737A-4D8F-AFB4-DC428CCDF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190F0-1FFE-4D8A-A2F9-5692C08CF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813B0-E2FB-4611-9599-5AEC1D8A75A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33025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7A04F-87EE-4A73-B6E5-7744ACA8C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CB834-8AA9-4C84-8D97-84CC98D1F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2F2B1E-F4D6-4F6A-B1B5-BC1ECD648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05790-8F1F-466C-B22A-C5034F58817E}" type="datetimeFigureOut">
              <a:rPr lang="en-PH" smtClean="0"/>
              <a:t>16/03/2021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E48F93-135F-4890-B947-59368A930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A993F-6174-426F-A696-1C6F8C630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813B0-E2FB-4611-9599-5AEC1D8A75A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02942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B4FE0-7BAA-4412-B1A7-D6FF46800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F33C7-16BA-4831-9AAB-451FCEF31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044FF-9340-486B-9B23-5A1BF16EF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05790-8F1F-466C-B22A-C5034F58817E}" type="datetimeFigureOut">
              <a:rPr lang="en-PH" smtClean="0"/>
              <a:t>16/03/2021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A9FF5-4945-4B6A-937E-3D579DAD2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298BD-5940-4391-821D-66C390C1C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813B0-E2FB-4611-9599-5AEC1D8A75A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05950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4FBB2-6C82-4FF3-9347-772F51D23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30F59-4387-4850-9A5A-E09F81C65C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1583FA-1BB5-418A-A6E7-67A310E83F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D577A9-1B4F-4517-BEB2-5F3825F02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05790-8F1F-466C-B22A-C5034F58817E}" type="datetimeFigureOut">
              <a:rPr lang="en-PH" smtClean="0"/>
              <a:t>16/03/2021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8B3308-B3B1-4E57-9F01-14B78931C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AD9E46-BEA7-46CC-B504-83DEDF476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813B0-E2FB-4611-9599-5AEC1D8A75A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13848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23CBE-8890-46E4-B2C1-A089905F6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749FE-60E9-4DF4-A01A-67D3F3F9C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F0ECBA-3427-4270-B84B-5C1C902971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10B0DE-51E5-4B58-B374-E0B5BD4FAE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15A832-003B-4772-B322-AB4C31BAD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D178E-D6A6-4A14-8D78-EA9ED3A23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05790-8F1F-466C-B22A-C5034F58817E}" type="datetimeFigureOut">
              <a:rPr lang="en-PH" smtClean="0"/>
              <a:t>16/03/2021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9BBBA7-3E92-4227-ADA2-71BB9AD0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411F6F-5495-40BA-B1C6-130D9AFF6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813B0-E2FB-4611-9599-5AEC1D8A75A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01610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D5CBE-AAA2-4540-A701-8AAA5B724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BBB6E1-78AC-41BD-B0D1-7C60CB36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05790-8F1F-466C-B22A-C5034F58817E}" type="datetimeFigureOut">
              <a:rPr lang="en-PH" smtClean="0"/>
              <a:t>16/03/2021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E1B13-5EB2-42BE-AA94-AD500DD42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D0F46C-5DFE-4F9A-B75A-6CD64AEC7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813B0-E2FB-4611-9599-5AEC1D8A75A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39300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DCAC98-B7B3-4674-8192-F15EA73FE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05790-8F1F-466C-B22A-C5034F58817E}" type="datetimeFigureOut">
              <a:rPr lang="en-PH" smtClean="0"/>
              <a:t>16/03/2021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9037EB-62AB-4452-9681-E29F6AF01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12C29-C2D3-4225-8E30-2B2551DB9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813B0-E2FB-4611-9599-5AEC1D8A75A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50245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6B0A6-22D4-44BF-8BF3-ADA30DD99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33BC2-D1E7-4750-BD96-218EB459A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0605DE-7F05-470F-9BD1-27E35A7B4F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4DDA32-92E0-4A9A-AB0B-7DC967513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05790-8F1F-466C-B22A-C5034F58817E}" type="datetimeFigureOut">
              <a:rPr lang="en-PH" smtClean="0"/>
              <a:t>16/03/2021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854546-4E78-4035-8FA9-325D4F4E6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78CEA7-F296-4352-B54C-8A74032A3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813B0-E2FB-4611-9599-5AEC1D8A75A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33246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B66E0-1FD1-48D2-A70A-E05D3BFE5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5279E9-C11B-49BA-B25C-3DE3F03DEC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9AF56A-82E1-42EB-9813-BC43309DD6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AF4CB0-4A9D-44B7-838F-2E1D6450F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05790-8F1F-466C-B22A-C5034F58817E}" type="datetimeFigureOut">
              <a:rPr lang="en-PH" smtClean="0"/>
              <a:t>16/03/2021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3FC63D-28DE-4324-9752-CD0D1EB1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57ABC1-9119-4048-B483-53B7AAE45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813B0-E2FB-4611-9599-5AEC1D8A75A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66161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09E5F7-11AD-4337-A772-77E05AE76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B8669-2F45-4162-8C8B-427676E3C1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F1C43-7EFC-49D2-9DAC-95C4A947A9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05790-8F1F-466C-B22A-C5034F58817E}" type="datetimeFigureOut">
              <a:rPr lang="en-PH" smtClean="0"/>
              <a:t>16/03/2021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0E4A3-D93B-45BF-A2AA-E3C4A71A8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C3CE4-074F-4E6A-A659-D2570267BC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813B0-E2FB-4611-9599-5AEC1D8A75A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60851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7.jp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.jpeg"/><Relationship Id="rId5" Type="http://schemas.microsoft.com/office/2007/relationships/hdphoto" Target="../media/hdphoto2.wdp"/><Relationship Id="rId15" Type="http://schemas.openxmlformats.org/officeDocument/2006/relationships/image" Target="../media/image2.png"/><Relationship Id="rId10" Type="http://schemas.openxmlformats.org/officeDocument/2006/relationships/image" Target="../media/image12.jpeg"/><Relationship Id="rId4" Type="http://schemas.openxmlformats.org/officeDocument/2006/relationships/image" Target="../media/image4.png"/><Relationship Id="rId9" Type="http://schemas.openxmlformats.org/officeDocument/2006/relationships/image" Target="../media/image6.jpg"/><Relationship Id="rId1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6.jpg"/><Relationship Id="rId5" Type="http://schemas.microsoft.com/office/2007/relationships/hdphoto" Target="../media/hdphoto2.wdp"/><Relationship Id="rId10" Type="http://schemas.openxmlformats.org/officeDocument/2006/relationships/image" Target="../media/image13.jpeg"/><Relationship Id="rId4" Type="http://schemas.openxmlformats.org/officeDocument/2006/relationships/image" Target="../media/image4.png"/><Relationship Id="rId9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7.jpg"/><Relationship Id="rId5" Type="http://schemas.microsoft.com/office/2007/relationships/hdphoto" Target="../media/hdphoto2.wdp"/><Relationship Id="rId10" Type="http://schemas.openxmlformats.org/officeDocument/2006/relationships/image" Target="../media/image13.jpeg"/><Relationship Id="rId4" Type="http://schemas.openxmlformats.org/officeDocument/2006/relationships/image" Target="../media/image4.png"/><Relationship Id="rId9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9.jpeg"/><Relationship Id="rId5" Type="http://schemas.microsoft.com/office/2007/relationships/hdphoto" Target="../media/hdphoto2.wdp"/><Relationship Id="rId10" Type="http://schemas.openxmlformats.org/officeDocument/2006/relationships/image" Target="../media/image13.jpeg"/><Relationship Id="rId4" Type="http://schemas.openxmlformats.org/officeDocument/2006/relationships/image" Target="../media/image4.png"/><Relationship Id="rId9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.png"/><Relationship Id="rId5" Type="http://schemas.microsoft.com/office/2007/relationships/hdphoto" Target="../media/hdphoto2.wdp"/><Relationship Id="rId10" Type="http://schemas.openxmlformats.org/officeDocument/2006/relationships/image" Target="../media/image13.jpeg"/><Relationship Id="rId4" Type="http://schemas.openxmlformats.org/officeDocument/2006/relationships/image" Target="../media/image4.png"/><Relationship Id="rId9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11.jp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2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6.jpg"/><Relationship Id="rId5" Type="http://schemas.microsoft.com/office/2007/relationships/hdphoto" Target="../media/hdphoto2.wdp"/><Relationship Id="rId15" Type="http://schemas.openxmlformats.org/officeDocument/2006/relationships/image" Target="../media/image2.png"/><Relationship Id="rId10" Type="http://schemas.openxmlformats.org/officeDocument/2006/relationships/image" Target="../media/image18.jpeg"/><Relationship Id="rId4" Type="http://schemas.openxmlformats.org/officeDocument/2006/relationships/image" Target="../media/image4.png"/><Relationship Id="rId9" Type="http://schemas.openxmlformats.org/officeDocument/2006/relationships/image" Target="../media/image17.jpg"/><Relationship Id="rId1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sv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.jpeg"/><Relationship Id="rId5" Type="http://schemas.microsoft.com/office/2007/relationships/hdphoto" Target="../media/hdphoto2.wdp"/><Relationship Id="rId10" Type="http://schemas.openxmlformats.org/officeDocument/2006/relationships/image" Target="../media/image12.jpeg"/><Relationship Id="rId4" Type="http://schemas.openxmlformats.org/officeDocument/2006/relationships/image" Target="../media/image4.png"/><Relationship Id="rId9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1.jpg"/><Relationship Id="rId5" Type="http://schemas.microsoft.com/office/2007/relationships/hdphoto" Target="../media/hdphoto2.wdp"/><Relationship Id="rId10" Type="http://schemas.openxmlformats.org/officeDocument/2006/relationships/image" Target="../media/image13.jpeg"/><Relationship Id="rId4" Type="http://schemas.openxmlformats.org/officeDocument/2006/relationships/image" Target="../media/image4.png"/><Relationship Id="rId9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.png"/><Relationship Id="rId5" Type="http://schemas.microsoft.com/office/2007/relationships/hdphoto" Target="../media/hdphoto2.wdp"/><Relationship Id="rId10" Type="http://schemas.openxmlformats.org/officeDocument/2006/relationships/image" Target="../media/image13.jpeg"/><Relationship Id="rId4" Type="http://schemas.openxmlformats.org/officeDocument/2006/relationships/image" Target="../media/image4.png"/><Relationship Id="rId9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4.jpeg"/><Relationship Id="rId5" Type="http://schemas.microsoft.com/office/2007/relationships/hdphoto" Target="../media/hdphoto2.wdp"/><Relationship Id="rId10" Type="http://schemas.openxmlformats.org/officeDocument/2006/relationships/image" Target="../media/image13.jpeg"/><Relationship Id="rId4" Type="http://schemas.openxmlformats.org/officeDocument/2006/relationships/image" Target="../media/image4.png"/><Relationship Id="rId9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5.jpeg"/><Relationship Id="rId5" Type="http://schemas.microsoft.com/office/2007/relationships/hdphoto" Target="../media/hdphoto2.wdp"/><Relationship Id="rId10" Type="http://schemas.openxmlformats.org/officeDocument/2006/relationships/image" Target="../media/image13.jpeg"/><Relationship Id="rId4" Type="http://schemas.openxmlformats.org/officeDocument/2006/relationships/image" Target="../media/image4.png"/><Relationship Id="rId9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9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8D8724-57C4-4BC4-B1B6-670C1988EDE9}"/>
              </a:ext>
            </a:extLst>
          </p:cNvPr>
          <p:cNvSpPr txBox="1"/>
          <p:nvPr/>
        </p:nvSpPr>
        <p:spPr>
          <a:xfrm>
            <a:off x="0" y="1982732"/>
            <a:ext cx="121920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facebook</a:t>
            </a:r>
            <a:endParaRPr lang="en-PH" sz="166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F8B7051-699A-47A7-B5E9-08B422073AF3}"/>
              </a:ext>
            </a:extLst>
          </p:cNvPr>
          <p:cNvSpPr/>
          <p:nvPr/>
        </p:nvSpPr>
        <p:spPr>
          <a:xfrm>
            <a:off x="2942095" y="3234762"/>
            <a:ext cx="6307810" cy="69742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PH" sz="2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9E12B22-7991-432C-8E89-64506ED20A51}"/>
              </a:ext>
            </a:extLst>
          </p:cNvPr>
          <p:cNvSpPr/>
          <p:nvPr/>
        </p:nvSpPr>
        <p:spPr>
          <a:xfrm>
            <a:off x="2942095" y="3932186"/>
            <a:ext cx="6307810" cy="69742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PH" sz="2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1824D62-946A-42B4-AD74-E8F1D821785E}"/>
              </a:ext>
            </a:extLst>
          </p:cNvPr>
          <p:cNvSpPr/>
          <p:nvPr/>
        </p:nvSpPr>
        <p:spPr>
          <a:xfrm>
            <a:off x="2942095" y="5038702"/>
            <a:ext cx="6307810" cy="69742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Log In</a:t>
            </a:r>
            <a:endParaRPr lang="en-PH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5D32E42B-5164-4FE4-B328-9ADF6DF5F8E9}"/>
              </a:ext>
            </a:extLst>
          </p:cNvPr>
          <p:cNvSpPr/>
          <p:nvPr/>
        </p:nvSpPr>
        <p:spPr>
          <a:xfrm rot="18462405">
            <a:off x="12266030" y="6404018"/>
            <a:ext cx="540851" cy="452651"/>
          </a:xfrm>
          <a:prstGeom prst="upArrow">
            <a:avLst>
              <a:gd name="adj1" fmla="val 50000"/>
              <a:gd name="adj2" fmla="val 63636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120E49-62EE-49D5-9B87-7B78B58168CF}"/>
              </a:ext>
            </a:extLst>
          </p:cNvPr>
          <p:cNvSpPr txBox="1"/>
          <p:nvPr/>
        </p:nvSpPr>
        <p:spPr>
          <a:xfrm>
            <a:off x="2942095" y="3368140"/>
            <a:ext cx="6307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Mobile number or email address</a:t>
            </a:r>
            <a:endParaRPr lang="en-PH" sz="2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F51A15-2E3C-49B3-8269-00015AF0A087}"/>
              </a:ext>
            </a:extLst>
          </p:cNvPr>
          <p:cNvSpPr txBox="1"/>
          <p:nvPr/>
        </p:nvSpPr>
        <p:spPr>
          <a:xfrm>
            <a:off x="2942095" y="4065564"/>
            <a:ext cx="6307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Password</a:t>
            </a:r>
            <a:endParaRPr lang="en-PH" sz="24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Non-copyright aesthetic audiosbackground music playlist lofi &amp; chills">
            <a:hlinkClick r:id="" action="ppaction://media"/>
            <a:extLst>
              <a:ext uri="{FF2B5EF4-FFF2-40B4-BE49-F238E27FC236}">
                <a16:creationId xmlns:a16="http://schemas.microsoft.com/office/drawing/2014/main" id="{853A2B5F-55D2-4557-8CC6-B543DC13ACC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150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42914" y="334372"/>
            <a:ext cx="609600" cy="6096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23CB582-A6DF-445A-8867-897072E76307}"/>
              </a:ext>
            </a:extLst>
          </p:cNvPr>
          <p:cNvSpPr/>
          <p:nvPr/>
        </p:nvSpPr>
        <p:spPr>
          <a:xfrm>
            <a:off x="11489874" y="6179996"/>
            <a:ext cx="498385" cy="489572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0473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33333E-6 L -0.20326 -0.4016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69" y="-20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 -0.16782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33333E-6 L -0.36875 -0.41528 L -0.3698 -0.41528 " pathEditMode="relative" rAng="0" ptsTypes="AAA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90" y="-20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6" presetClass="emph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54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/>
      <p:bldP spid="3" grpId="1"/>
      <p:bldP spid="6" grpId="0" animBg="1"/>
      <p:bldP spid="6" grpId="1" animBg="1"/>
      <p:bldP spid="7" grpId="0" animBg="1"/>
      <p:bldP spid="12" grpId="0" animBg="1"/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  <p:bldP spid="13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B630DAC-2692-42A2-A512-613D5FF147A7}"/>
              </a:ext>
            </a:extLst>
          </p:cNvPr>
          <p:cNvSpPr/>
          <p:nvPr/>
        </p:nvSpPr>
        <p:spPr>
          <a:xfrm>
            <a:off x="0" y="1064525"/>
            <a:ext cx="12192000" cy="57934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C94416-50B2-4485-9865-D7E1519B0399}"/>
              </a:ext>
            </a:extLst>
          </p:cNvPr>
          <p:cNvSpPr/>
          <p:nvPr/>
        </p:nvSpPr>
        <p:spPr>
          <a:xfrm>
            <a:off x="-109183" y="-18018"/>
            <a:ext cx="12419463" cy="10825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5400000" sx="99000" sy="99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9937A1-0BE5-48F0-A006-E92C4B6F40AF}"/>
              </a:ext>
            </a:extLst>
          </p:cNvPr>
          <p:cNvGrpSpPr/>
          <p:nvPr/>
        </p:nvGrpSpPr>
        <p:grpSpPr>
          <a:xfrm>
            <a:off x="249070" y="188616"/>
            <a:ext cx="675565" cy="684513"/>
            <a:chOff x="249070" y="188616"/>
            <a:chExt cx="675565" cy="68451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57657DD-5390-4658-9716-B4CA57BFDF00}"/>
                </a:ext>
              </a:extLst>
            </p:cNvPr>
            <p:cNvSpPr/>
            <p:nvPr/>
          </p:nvSpPr>
          <p:spPr>
            <a:xfrm>
              <a:off x="249070" y="188616"/>
              <a:ext cx="675565" cy="675565"/>
            </a:xfrm>
            <a:prstGeom prst="ellipse">
              <a:avLst/>
            </a:prstGeom>
            <a:solidFill>
              <a:srgbClr val="0687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725415-D1A3-4110-A6CB-B93432F10FC5}"/>
                </a:ext>
              </a:extLst>
            </p:cNvPr>
            <p:cNvSpPr txBox="1"/>
            <p:nvPr/>
          </p:nvSpPr>
          <p:spPr>
            <a:xfrm>
              <a:off x="414206" y="317287"/>
              <a:ext cx="317995" cy="555842"/>
            </a:xfrm>
            <a:custGeom>
              <a:avLst/>
              <a:gdLst/>
              <a:ahLst/>
              <a:cxnLst/>
              <a:rect l="l" t="t" r="r" b="b"/>
              <a:pathLst>
                <a:path w="317995" h="555842">
                  <a:moveTo>
                    <a:pt x="230409" y="0"/>
                  </a:moveTo>
                  <a:cubicBezTo>
                    <a:pt x="243348" y="0"/>
                    <a:pt x="255623" y="1079"/>
                    <a:pt x="267235" y="3235"/>
                  </a:cubicBezTo>
                  <a:cubicBezTo>
                    <a:pt x="278847" y="5392"/>
                    <a:pt x="287970" y="7714"/>
                    <a:pt x="294606" y="10202"/>
                  </a:cubicBezTo>
                  <a:cubicBezTo>
                    <a:pt x="301241" y="12690"/>
                    <a:pt x="305720" y="15013"/>
                    <a:pt x="308042" y="17169"/>
                  </a:cubicBezTo>
                  <a:cubicBezTo>
                    <a:pt x="310364" y="19326"/>
                    <a:pt x="312272" y="22477"/>
                    <a:pt x="313765" y="26624"/>
                  </a:cubicBezTo>
                  <a:cubicBezTo>
                    <a:pt x="315258" y="30771"/>
                    <a:pt x="316336" y="36080"/>
                    <a:pt x="316999" y="42549"/>
                  </a:cubicBezTo>
                  <a:cubicBezTo>
                    <a:pt x="317663" y="49018"/>
                    <a:pt x="317995" y="57064"/>
                    <a:pt x="317995" y="66685"/>
                  </a:cubicBezTo>
                  <a:cubicBezTo>
                    <a:pt x="317995" y="76306"/>
                    <a:pt x="317663" y="84019"/>
                    <a:pt x="316999" y="89825"/>
                  </a:cubicBezTo>
                  <a:cubicBezTo>
                    <a:pt x="316336" y="95631"/>
                    <a:pt x="315341" y="100110"/>
                    <a:pt x="314014" y="103262"/>
                  </a:cubicBezTo>
                  <a:cubicBezTo>
                    <a:pt x="312687" y="106413"/>
                    <a:pt x="311194" y="108570"/>
                    <a:pt x="309535" y="109731"/>
                  </a:cubicBezTo>
                  <a:cubicBezTo>
                    <a:pt x="307876" y="110892"/>
                    <a:pt x="306051" y="111473"/>
                    <a:pt x="304061" y="111473"/>
                  </a:cubicBezTo>
                  <a:cubicBezTo>
                    <a:pt x="301738" y="111473"/>
                    <a:pt x="299167" y="110892"/>
                    <a:pt x="296347" y="109731"/>
                  </a:cubicBezTo>
                  <a:cubicBezTo>
                    <a:pt x="293527" y="108570"/>
                    <a:pt x="290044" y="107326"/>
                    <a:pt x="285897" y="105999"/>
                  </a:cubicBezTo>
                  <a:cubicBezTo>
                    <a:pt x="281750" y="104672"/>
                    <a:pt x="276856" y="103427"/>
                    <a:pt x="271216" y="102266"/>
                  </a:cubicBezTo>
                  <a:cubicBezTo>
                    <a:pt x="265576" y="101105"/>
                    <a:pt x="258941" y="100524"/>
                    <a:pt x="251310" y="100524"/>
                  </a:cubicBezTo>
                  <a:cubicBezTo>
                    <a:pt x="242353" y="100524"/>
                    <a:pt x="234639" y="101934"/>
                    <a:pt x="228170" y="104754"/>
                  </a:cubicBezTo>
                  <a:cubicBezTo>
                    <a:pt x="221701" y="107574"/>
                    <a:pt x="216309" y="112053"/>
                    <a:pt x="211997" y="118191"/>
                  </a:cubicBezTo>
                  <a:cubicBezTo>
                    <a:pt x="207684" y="124328"/>
                    <a:pt x="204532" y="132291"/>
                    <a:pt x="202541" y="142078"/>
                  </a:cubicBezTo>
                  <a:cubicBezTo>
                    <a:pt x="200551" y="151865"/>
                    <a:pt x="199555" y="163891"/>
                    <a:pt x="199555" y="178157"/>
                  </a:cubicBezTo>
                  <a:lnTo>
                    <a:pt x="199555" y="218964"/>
                  </a:lnTo>
                  <a:lnTo>
                    <a:pt x="280671" y="218964"/>
                  </a:lnTo>
                  <a:cubicBezTo>
                    <a:pt x="283657" y="218964"/>
                    <a:pt x="286394" y="219793"/>
                    <a:pt x="288883" y="221452"/>
                  </a:cubicBezTo>
                  <a:cubicBezTo>
                    <a:pt x="291371" y="223111"/>
                    <a:pt x="293444" y="225848"/>
                    <a:pt x="295103" y="229663"/>
                  </a:cubicBezTo>
                  <a:cubicBezTo>
                    <a:pt x="296762" y="233478"/>
                    <a:pt x="298006" y="238704"/>
                    <a:pt x="298835" y="245339"/>
                  </a:cubicBezTo>
                  <a:cubicBezTo>
                    <a:pt x="299665" y="251974"/>
                    <a:pt x="300080" y="260102"/>
                    <a:pt x="300080" y="269723"/>
                  </a:cubicBezTo>
                  <a:cubicBezTo>
                    <a:pt x="300080" y="287970"/>
                    <a:pt x="298421" y="300992"/>
                    <a:pt x="295103" y="308789"/>
                  </a:cubicBezTo>
                  <a:cubicBezTo>
                    <a:pt x="291786" y="316585"/>
                    <a:pt x="286975" y="320483"/>
                    <a:pt x="280671" y="320483"/>
                  </a:cubicBezTo>
                  <a:lnTo>
                    <a:pt x="199555" y="320483"/>
                  </a:lnTo>
                  <a:lnTo>
                    <a:pt x="199555" y="553228"/>
                  </a:lnTo>
                  <a:lnTo>
                    <a:pt x="173628" y="555842"/>
                  </a:lnTo>
                  <a:cubicBezTo>
                    <a:pt x="150309" y="555842"/>
                    <a:pt x="127542" y="553479"/>
                    <a:pt x="105553" y="548979"/>
                  </a:cubicBezTo>
                  <a:lnTo>
                    <a:pt x="74647" y="539386"/>
                  </a:lnTo>
                  <a:lnTo>
                    <a:pt x="74647" y="320483"/>
                  </a:lnTo>
                  <a:lnTo>
                    <a:pt x="18911" y="320483"/>
                  </a:lnTo>
                  <a:cubicBezTo>
                    <a:pt x="12607" y="320483"/>
                    <a:pt x="7880" y="316585"/>
                    <a:pt x="4728" y="308789"/>
                  </a:cubicBezTo>
                  <a:cubicBezTo>
                    <a:pt x="1576" y="300992"/>
                    <a:pt x="0" y="287970"/>
                    <a:pt x="0" y="269723"/>
                  </a:cubicBezTo>
                  <a:cubicBezTo>
                    <a:pt x="0" y="260102"/>
                    <a:pt x="415" y="251974"/>
                    <a:pt x="1244" y="245339"/>
                  </a:cubicBezTo>
                  <a:cubicBezTo>
                    <a:pt x="2074" y="238704"/>
                    <a:pt x="3235" y="233478"/>
                    <a:pt x="4728" y="229663"/>
                  </a:cubicBezTo>
                  <a:cubicBezTo>
                    <a:pt x="6221" y="225848"/>
                    <a:pt x="8211" y="223111"/>
                    <a:pt x="10700" y="221452"/>
                  </a:cubicBezTo>
                  <a:cubicBezTo>
                    <a:pt x="13188" y="219793"/>
                    <a:pt x="16091" y="218964"/>
                    <a:pt x="19408" y="218964"/>
                  </a:cubicBezTo>
                  <a:lnTo>
                    <a:pt x="74647" y="218964"/>
                  </a:lnTo>
                  <a:lnTo>
                    <a:pt x="74647" y="181640"/>
                  </a:lnTo>
                  <a:cubicBezTo>
                    <a:pt x="74647" y="151450"/>
                    <a:pt x="77633" y="124992"/>
                    <a:pt x="83604" y="102266"/>
                  </a:cubicBezTo>
                  <a:cubicBezTo>
                    <a:pt x="89576" y="79540"/>
                    <a:pt x="98948" y="60630"/>
                    <a:pt x="111721" y="45535"/>
                  </a:cubicBezTo>
                  <a:cubicBezTo>
                    <a:pt x="124494" y="30440"/>
                    <a:pt x="140751" y="19077"/>
                    <a:pt x="160490" y="11446"/>
                  </a:cubicBezTo>
                  <a:cubicBezTo>
                    <a:pt x="180230" y="3816"/>
                    <a:pt x="203537" y="0"/>
                    <a:pt x="2304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PH" sz="8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1F954E2-85C3-47C2-8DD7-0E88C0505BF8}"/>
              </a:ext>
            </a:extLst>
          </p:cNvPr>
          <p:cNvSpPr/>
          <p:nvPr/>
        </p:nvSpPr>
        <p:spPr>
          <a:xfrm>
            <a:off x="1089771" y="244186"/>
            <a:ext cx="4217159" cy="54689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26044A6-69F1-42F4-92C5-448E7C2B3720}"/>
              </a:ext>
            </a:extLst>
          </p:cNvPr>
          <p:cNvGrpSpPr/>
          <p:nvPr/>
        </p:nvGrpSpPr>
        <p:grpSpPr>
          <a:xfrm>
            <a:off x="1255590" y="379461"/>
            <a:ext cx="300255" cy="275632"/>
            <a:chOff x="1255594" y="1323833"/>
            <a:chExt cx="559559" cy="53728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4DD5E37-A65A-4DA1-A8BB-0BF374BC3091}"/>
                </a:ext>
              </a:extLst>
            </p:cNvPr>
            <p:cNvSpPr/>
            <p:nvPr/>
          </p:nvSpPr>
          <p:spPr>
            <a:xfrm>
              <a:off x="1255594" y="1323833"/>
              <a:ext cx="450376" cy="423080"/>
            </a:xfrm>
            <a:prstGeom prst="ellipse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05EFBF-4329-43D8-80D4-59D944B885F4}"/>
                </a:ext>
              </a:extLst>
            </p:cNvPr>
            <p:cNvCxnSpPr>
              <a:cxnSpLocks/>
            </p:cNvCxnSpPr>
            <p:nvPr/>
          </p:nvCxnSpPr>
          <p:spPr>
            <a:xfrm>
              <a:off x="1642280" y="1701867"/>
              <a:ext cx="172873" cy="159246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3714AEA-B1FF-45AF-968D-BF5F5E9AD897}"/>
              </a:ext>
            </a:extLst>
          </p:cNvPr>
          <p:cNvSpPr txBox="1"/>
          <p:nvPr/>
        </p:nvSpPr>
        <p:spPr>
          <a:xfrm>
            <a:off x="1583141" y="309213"/>
            <a:ext cx="3751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Search Facebook</a:t>
            </a:r>
            <a:endParaRPr lang="en-PH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C5DA066-4C8F-4428-9BBD-78732640DE94}"/>
              </a:ext>
            </a:extLst>
          </p:cNvPr>
          <p:cNvGrpSpPr/>
          <p:nvPr/>
        </p:nvGrpSpPr>
        <p:grpSpPr>
          <a:xfrm>
            <a:off x="5691098" y="244485"/>
            <a:ext cx="662082" cy="546296"/>
            <a:chOff x="5433918" y="177785"/>
            <a:chExt cx="1074683" cy="88674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D858362-7EF7-4324-A466-77AE77C5439B}"/>
                </a:ext>
              </a:extLst>
            </p:cNvPr>
            <p:cNvGrpSpPr/>
            <p:nvPr/>
          </p:nvGrpSpPr>
          <p:grpSpPr>
            <a:xfrm>
              <a:off x="5433918" y="177785"/>
              <a:ext cx="1074683" cy="673618"/>
              <a:chOff x="4741014" y="910541"/>
              <a:chExt cx="1596788" cy="1301292"/>
            </a:xfrm>
          </p:grpSpPr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38F7337D-F236-4FB9-911E-9082B297BEBB}"/>
                  </a:ext>
                </a:extLst>
              </p:cNvPr>
              <p:cNvSpPr/>
              <p:nvPr/>
            </p:nvSpPr>
            <p:spPr>
              <a:xfrm>
                <a:off x="4741014" y="910541"/>
                <a:ext cx="1596788" cy="724226"/>
              </a:xfrm>
              <a:prstGeom prst="triangle">
                <a:avLst/>
              </a:prstGeom>
              <a:solidFill>
                <a:srgbClr val="1877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48E13CA-C9C2-4EC4-9731-17E4AE18ABC9}"/>
                  </a:ext>
                </a:extLst>
              </p:cNvPr>
              <p:cNvSpPr/>
              <p:nvPr/>
            </p:nvSpPr>
            <p:spPr>
              <a:xfrm>
                <a:off x="5029893" y="1487607"/>
                <a:ext cx="1019033" cy="724226"/>
              </a:xfrm>
              <a:custGeom>
                <a:avLst/>
                <a:gdLst>
                  <a:gd name="connsiteX0" fmla="*/ 0 w 1019033"/>
                  <a:gd name="connsiteY0" fmla="*/ 0 h 724226"/>
                  <a:gd name="connsiteX1" fmla="*/ 1019033 w 1019033"/>
                  <a:gd name="connsiteY1" fmla="*/ 0 h 724226"/>
                  <a:gd name="connsiteX2" fmla="*/ 1019033 w 1019033"/>
                  <a:gd name="connsiteY2" fmla="*/ 724226 h 724226"/>
                  <a:gd name="connsiteX3" fmla="*/ 654745 w 1019033"/>
                  <a:gd name="connsiteY3" fmla="*/ 724226 h 724226"/>
                  <a:gd name="connsiteX4" fmla="*/ 654745 w 1019033"/>
                  <a:gd name="connsiteY4" fmla="*/ 294320 h 724226"/>
                  <a:gd name="connsiteX5" fmla="*/ 364286 w 1019033"/>
                  <a:gd name="connsiteY5" fmla="*/ 294320 h 724226"/>
                  <a:gd name="connsiteX6" fmla="*/ 364286 w 1019033"/>
                  <a:gd name="connsiteY6" fmla="*/ 724226 h 724226"/>
                  <a:gd name="connsiteX7" fmla="*/ 0 w 1019033"/>
                  <a:gd name="connsiteY7" fmla="*/ 724226 h 724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9033" h="724226">
                    <a:moveTo>
                      <a:pt x="0" y="0"/>
                    </a:moveTo>
                    <a:lnTo>
                      <a:pt x="1019033" y="0"/>
                    </a:lnTo>
                    <a:lnTo>
                      <a:pt x="1019033" y="724226"/>
                    </a:lnTo>
                    <a:lnTo>
                      <a:pt x="654745" y="724226"/>
                    </a:lnTo>
                    <a:lnTo>
                      <a:pt x="654745" y="294320"/>
                    </a:lnTo>
                    <a:lnTo>
                      <a:pt x="364286" y="294320"/>
                    </a:lnTo>
                    <a:lnTo>
                      <a:pt x="364286" y="724226"/>
                    </a:lnTo>
                    <a:lnTo>
                      <a:pt x="0" y="724226"/>
                    </a:lnTo>
                    <a:close/>
                  </a:path>
                </a:pathLst>
              </a:custGeom>
              <a:solidFill>
                <a:srgbClr val="1877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PH"/>
              </a:p>
            </p:txBody>
          </p:sp>
        </p:grp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E6FCAB4-FF71-4815-9A40-A69BB25A378B}"/>
                </a:ext>
              </a:extLst>
            </p:cNvPr>
            <p:cNvSpPr/>
            <p:nvPr/>
          </p:nvSpPr>
          <p:spPr>
            <a:xfrm>
              <a:off x="5433918" y="1018806"/>
              <a:ext cx="1074683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313A2565-484F-4031-B134-21F6C5D4E8C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51" b="94944" l="6280" r="89372">
                        <a14:foregroundMark x1="14976" y1="9551" x2="14976" y2="9551"/>
                        <a14:foregroundMark x1="17874" y1="29775" x2="17874" y2="29775"/>
                        <a14:foregroundMark x1="7246" y1="60112" x2="7246" y2="60112"/>
                        <a14:foregroundMark x1="11594" y1="93258" x2="11594" y2="93258"/>
                        <a14:foregroundMark x1="17874" y1="94944" x2="17874" y2="94944"/>
                        <a14:foregroundMark x1="10628" y1="94944" x2="10628" y2="949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87773" y="227407"/>
            <a:ext cx="675565" cy="580920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58C07F0A-7395-4FC1-BB2B-5E89AFFCB273}"/>
              </a:ext>
            </a:extLst>
          </p:cNvPr>
          <p:cNvGrpSpPr/>
          <p:nvPr/>
        </p:nvGrpSpPr>
        <p:grpSpPr>
          <a:xfrm>
            <a:off x="8397970" y="285577"/>
            <a:ext cx="675565" cy="503535"/>
            <a:chOff x="4773908" y="4121624"/>
            <a:chExt cx="1322092" cy="985427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F7512239-BBF5-48D8-B29F-7D4005364E1F}"/>
                </a:ext>
              </a:extLst>
            </p:cNvPr>
            <p:cNvSpPr/>
            <p:nvPr/>
          </p:nvSpPr>
          <p:spPr>
            <a:xfrm>
              <a:off x="4773908" y="4121624"/>
              <a:ext cx="1322092" cy="83251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FB24E56A-FA73-4F06-A4EC-E01DA2541C01}"/>
                </a:ext>
              </a:extLst>
            </p:cNvPr>
            <p:cNvSpPr/>
            <p:nvPr/>
          </p:nvSpPr>
          <p:spPr>
            <a:xfrm rot="5400000">
              <a:off x="5231890" y="4374107"/>
              <a:ext cx="499388" cy="300251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FDB930A-E864-4A1C-8AA9-1FDB5BFC9F5B}"/>
                </a:ext>
              </a:extLst>
            </p:cNvPr>
            <p:cNvSpPr/>
            <p:nvPr/>
          </p:nvSpPr>
          <p:spPr>
            <a:xfrm>
              <a:off x="4987972" y="5049672"/>
              <a:ext cx="907860" cy="5737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F5F09313-1717-4455-B854-69098E3A70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06" b="89032" l="4922" r="93960">
                        <a14:foregroundMark x1="8725" y1="24086" x2="8725" y2="24086"/>
                        <a14:foregroundMark x1="94407" y1="27097" x2="94407" y2="27097"/>
                        <a14:foregroundMark x1="4922" y1="31183" x2="4922" y2="31183"/>
                        <a14:foregroundMark x1="43848" y1="55484" x2="43848" y2="55484"/>
                        <a14:foregroundMark x1="57271" y1="8387" x2="57271" y2="8387"/>
                        <a14:foregroundMark x1="56823" y1="5806" x2="56823" y2="5806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-3052"/>
          <a:stretch/>
        </p:blipFill>
        <p:spPr>
          <a:xfrm>
            <a:off x="9815078" y="228380"/>
            <a:ext cx="606805" cy="631240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82859BD3-854D-4DFA-9C33-7DD731844F8C}"/>
              </a:ext>
            </a:extLst>
          </p:cNvPr>
          <p:cNvGrpSpPr/>
          <p:nvPr/>
        </p:nvGrpSpPr>
        <p:grpSpPr>
          <a:xfrm>
            <a:off x="11079189" y="255208"/>
            <a:ext cx="573784" cy="577584"/>
            <a:chOff x="3345510" y="723333"/>
            <a:chExt cx="3798070" cy="3823222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574C86E-08F2-4325-908B-E051CC1F5F0A}"/>
                </a:ext>
              </a:extLst>
            </p:cNvPr>
            <p:cNvSpPr/>
            <p:nvPr/>
          </p:nvSpPr>
          <p:spPr>
            <a:xfrm>
              <a:off x="3345510" y="748486"/>
              <a:ext cx="3798069" cy="379806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B7FE1F41-5BBD-4F30-BB29-02C12F24EC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851" b="94030" l="3905" r="98915">
                          <a14:foregroundMark x1="22343" y1="57612" x2="22343" y2="57612"/>
                          <a14:foregroundMark x1="4338" y1="91940" x2="4338" y2="91940"/>
                          <a14:foregroundMark x1="33839" y1="91343" x2="33839" y2="91343"/>
                          <a14:foregroundMark x1="83080" y1="58806" x2="83080" y2="58806"/>
                          <a14:foregroundMark x1="94794" y1="93134" x2="94794" y2="93134"/>
                          <a14:foregroundMark x1="70716" y1="94328" x2="70716" y2="94328"/>
                          <a14:foregroundMark x1="98915" y1="94030" x2="98915" y2="94030"/>
                        </a14:backgroundRemoval>
                      </a14:imgEffect>
                    </a14:imgLayer>
                  </a14:imgProps>
                </a:ext>
              </a:extLst>
            </a:blip>
            <a:srcRect l="3980" t="1013" r="8417"/>
            <a:stretch/>
          </p:blipFill>
          <p:spPr>
            <a:xfrm>
              <a:off x="3345510" y="723333"/>
              <a:ext cx="3798070" cy="3118636"/>
            </a:xfrm>
            <a:custGeom>
              <a:avLst/>
              <a:gdLst>
                <a:gd name="connsiteX0" fmla="*/ 1899035 w 3798070"/>
                <a:gd name="connsiteY0" fmla="*/ 0 h 3118636"/>
                <a:gd name="connsiteX1" fmla="*/ 3798070 w 3798070"/>
                <a:gd name="connsiteY1" fmla="*/ 1899035 h 3118636"/>
                <a:gd name="connsiteX2" fmla="*/ 3364423 w 3798070"/>
                <a:gd name="connsiteY2" fmla="*/ 3106998 h 3118636"/>
                <a:gd name="connsiteX3" fmla="*/ 3353845 w 3798070"/>
                <a:gd name="connsiteY3" fmla="*/ 3118636 h 3118636"/>
                <a:gd name="connsiteX4" fmla="*/ 444225 w 3798070"/>
                <a:gd name="connsiteY4" fmla="*/ 3118636 h 3118636"/>
                <a:gd name="connsiteX5" fmla="*/ 433648 w 3798070"/>
                <a:gd name="connsiteY5" fmla="*/ 3106998 h 3118636"/>
                <a:gd name="connsiteX6" fmla="*/ 0 w 3798070"/>
                <a:gd name="connsiteY6" fmla="*/ 1899035 h 3118636"/>
                <a:gd name="connsiteX7" fmla="*/ 1899035 w 3798070"/>
                <a:gd name="connsiteY7" fmla="*/ 0 h 311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98070" h="3118636">
                  <a:moveTo>
                    <a:pt x="1899035" y="0"/>
                  </a:moveTo>
                  <a:cubicBezTo>
                    <a:pt x="2947843" y="0"/>
                    <a:pt x="3798070" y="850227"/>
                    <a:pt x="3798070" y="1899035"/>
                  </a:cubicBezTo>
                  <a:cubicBezTo>
                    <a:pt x="3798070" y="2357889"/>
                    <a:pt x="3635331" y="2778733"/>
                    <a:pt x="3364423" y="3106998"/>
                  </a:cubicBezTo>
                  <a:lnTo>
                    <a:pt x="3353845" y="3118636"/>
                  </a:lnTo>
                  <a:lnTo>
                    <a:pt x="444225" y="3118636"/>
                  </a:lnTo>
                  <a:lnTo>
                    <a:pt x="433648" y="3106998"/>
                  </a:lnTo>
                  <a:cubicBezTo>
                    <a:pt x="162739" y="2778733"/>
                    <a:pt x="0" y="2357889"/>
                    <a:pt x="0" y="1899035"/>
                  </a:cubicBezTo>
                  <a:cubicBezTo>
                    <a:pt x="0" y="850227"/>
                    <a:pt x="850227" y="0"/>
                    <a:pt x="1899035" y="0"/>
                  </a:cubicBezTo>
                  <a:close/>
                </a:path>
              </a:pathLst>
            </a:cu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5295C65-6B0E-4927-8DE2-94EA56C091EC}"/>
              </a:ext>
            </a:extLst>
          </p:cNvPr>
          <p:cNvGrpSpPr/>
          <p:nvPr/>
        </p:nvGrpSpPr>
        <p:grpSpPr>
          <a:xfrm>
            <a:off x="360201" y="1309951"/>
            <a:ext cx="10944074" cy="5175937"/>
            <a:chOff x="414207" y="1364775"/>
            <a:chExt cx="10944074" cy="5175937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9F4778E-DC2F-4B83-A9AE-A41C20289873}"/>
                </a:ext>
              </a:extLst>
            </p:cNvPr>
            <p:cNvSpPr/>
            <p:nvPr/>
          </p:nvSpPr>
          <p:spPr>
            <a:xfrm>
              <a:off x="414207" y="1364775"/>
              <a:ext cx="10944074" cy="5175937"/>
            </a:xfrm>
            <a:prstGeom prst="roundRect">
              <a:avLst>
                <a:gd name="adj" fmla="val 7292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93C2D05-DB33-434E-8235-F7E543DF06B5}"/>
                </a:ext>
              </a:extLst>
            </p:cNvPr>
            <p:cNvGrpSpPr/>
            <p:nvPr/>
          </p:nvGrpSpPr>
          <p:grpSpPr>
            <a:xfrm>
              <a:off x="732201" y="1591507"/>
              <a:ext cx="936122" cy="921790"/>
              <a:chOff x="376588" y="1779723"/>
              <a:chExt cx="1036321" cy="1036859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D3EC131-D3CA-4A4A-B4E7-76ED26A02765}"/>
                  </a:ext>
                </a:extLst>
              </p:cNvPr>
              <p:cNvSpPr/>
              <p:nvPr/>
            </p:nvSpPr>
            <p:spPr>
              <a:xfrm>
                <a:off x="376588" y="1779723"/>
                <a:ext cx="1036321" cy="1036859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B84C319-2174-461C-94ED-33D91699BCC3}"/>
                  </a:ext>
                </a:extLst>
              </p:cNvPr>
              <p:cNvSpPr/>
              <p:nvPr/>
            </p:nvSpPr>
            <p:spPr>
              <a:xfrm>
                <a:off x="717452" y="1908536"/>
                <a:ext cx="365760" cy="35791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35DE0524-FB4E-4156-AA8E-E35F929C178E}"/>
                  </a:ext>
                </a:extLst>
              </p:cNvPr>
              <p:cNvSpPr/>
              <p:nvPr/>
            </p:nvSpPr>
            <p:spPr>
              <a:xfrm>
                <a:off x="488973" y="2214477"/>
                <a:ext cx="847407" cy="592335"/>
              </a:xfrm>
              <a:custGeom>
                <a:avLst/>
                <a:gdLst>
                  <a:gd name="connsiteX0" fmla="*/ 424790 w 847407"/>
                  <a:gd name="connsiteY0" fmla="*/ 0 h 592335"/>
                  <a:gd name="connsiteX1" fmla="*/ 843280 w 847407"/>
                  <a:gd name="connsiteY1" fmla="*/ 321618 h 592335"/>
                  <a:gd name="connsiteX2" fmla="*/ 847407 w 847407"/>
                  <a:gd name="connsiteY2" fmla="*/ 360226 h 592335"/>
                  <a:gd name="connsiteX3" fmla="*/ 845487 w 847407"/>
                  <a:gd name="connsiteY3" fmla="*/ 363764 h 592335"/>
                  <a:gd name="connsiteX4" fmla="*/ 415820 w 847407"/>
                  <a:gd name="connsiteY4" fmla="*/ 592335 h 592335"/>
                  <a:gd name="connsiteX5" fmla="*/ 49425 w 847407"/>
                  <a:gd name="connsiteY5" fmla="*/ 440491 h 592335"/>
                  <a:gd name="connsiteX6" fmla="*/ 0 w 847407"/>
                  <a:gd name="connsiteY6" fmla="*/ 380556 h 592335"/>
                  <a:gd name="connsiteX7" fmla="*/ 6301 w 847407"/>
                  <a:gd name="connsiteY7" fmla="*/ 321618 h 592335"/>
                  <a:gd name="connsiteX8" fmla="*/ 424790 w 847407"/>
                  <a:gd name="connsiteY8" fmla="*/ 0 h 592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47407" h="592335">
                    <a:moveTo>
                      <a:pt x="424790" y="0"/>
                    </a:moveTo>
                    <a:cubicBezTo>
                      <a:pt x="631218" y="0"/>
                      <a:pt x="803448" y="138071"/>
                      <a:pt x="843280" y="321618"/>
                    </a:cubicBezTo>
                    <a:lnTo>
                      <a:pt x="847407" y="360226"/>
                    </a:lnTo>
                    <a:lnTo>
                      <a:pt x="845487" y="363764"/>
                    </a:lnTo>
                    <a:cubicBezTo>
                      <a:pt x="752370" y="501668"/>
                      <a:pt x="594678" y="592335"/>
                      <a:pt x="415820" y="592335"/>
                    </a:cubicBezTo>
                    <a:cubicBezTo>
                      <a:pt x="272734" y="592335"/>
                      <a:pt x="143194" y="534308"/>
                      <a:pt x="49425" y="440491"/>
                    </a:cubicBezTo>
                    <a:lnTo>
                      <a:pt x="0" y="380556"/>
                    </a:lnTo>
                    <a:lnTo>
                      <a:pt x="6301" y="321618"/>
                    </a:lnTo>
                    <a:cubicBezTo>
                      <a:pt x="46133" y="138071"/>
                      <a:pt x="218362" y="0"/>
                      <a:pt x="424790" y="0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PH" dirty="0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8841CF-849F-42A6-9020-CBACD26029AC}"/>
                </a:ext>
              </a:extLst>
            </p:cNvPr>
            <p:cNvSpPr txBox="1"/>
            <p:nvPr/>
          </p:nvSpPr>
          <p:spPr>
            <a:xfrm>
              <a:off x="1907101" y="1703328"/>
              <a:ext cx="37510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/>
                <a:t>Insert your topic</a:t>
              </a:r>
              <a:endParaRPr lang="en-PH" sz="3600" b="1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53F051C-F412-4518-B855-289100679C6E}"/>
                </a:ext>
              </a:extLst>
            </p:cNvPr>
            <p:cNvSpPr txBox="1"/>
            <p:nvPr/>
          </p:nvSpPr>
          <p:spPr>
            <a:xfrm>
              <a:off x="1913432" y="2443392"/>
              <a:ext cx="9377271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50000"/>
                    </a:schemeClr>
                  </a:solidFill>
                </a:rPr>
                <a:t>Insert text Insert text Insert text Insert text Insert text Insert text Insert text Insert text</a:t>
              </a:r>
            </a:p>
            <a:p>
              <a:r>
                <a:rPr lang="en-US" sz="2000" dirty="0">
                  <a:solidFill>
                    <a:schemeClr val="bg2">
                      <a:lumMod val="50000"/>
                    </a:schemeClr>
                  </a:solidFill>
                </a:rPr>
                <a:t>Insert text Insert text Insert text Insert text Insert text Insert text Insert text Insert text</a:t>
              </a:r>
              <a:endParaRPr lang="en-PH" sz="2000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en-US" sz="2000" dirty="0">
                  <a:solidFill>
                    <a:schemeClr val="bg2">
                      <a:lumMod val="50000"/>
                    </a:schemeClr>
                  </a:solidFill>
                </a:rPr>
                <a:t>Insert text Insert text Insert text Insert text Insert text Insert text Insert text Insert text</a:t>
              </a:r>
              <a:endParaRPr lang="en-PH" sz="2000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en-US" sz="2000" dirty="0">
                  <a:solidFill>
                    <a:schemeClr val="bg2">
                      <a:lumMod val="50000"/>
                    </a:schemeClr>
                  </a:solidFill>
                </a:rPr>
                <a:t>Insert text Insert text Insert text Insert text Insert text Insert text Insert text Insert text</a:t>
              </a:r>
              <a:endParaRPr lang="en-PH" sz="2000" dirty="0">
                <a:solidFill>
                  <a:schemeClr val="bg2">
                    <a:lumMod val="50000"/>
                  </a:schemeClr>
                </a:solidFill>
              </a:endParaRPr>
            </a:p>
            <a:p>
              <a:endParaRPr lang="en-PH" sz="2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0E3F150-4736-46F6-BB0D-ACFA8F0ED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494" y="4158837"/>
              <a:ext cx="2253111" cy="150207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A4E81E8-EBE0-41BE-8B62-DD0C01AC8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6965" y="4168341"/>
              <a:ext cx="2251800" cy="150120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6E2C54F-DB93-4E83-8C44-472327387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8549" y="4158837"/>
              <a:ext cx="2251800" cy="150120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7FBD282-8140-4C54-88C5-781A7DF07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6462" y="4157878"/>
              <a:ext cx="2251800" cy="1501200"/>
            </a:xfrm>
            <a:prstGeom prst="rect">
              <a:avLst/>
            </a:prstGeom>
          </p:spPr>
        </p:pic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02FC12DE-CF8A-4B22-ABE0-D2EC1ECF6533}"/>
              </a:ext>
            </a:extLst>
          </p:cNvPr>
          <p:cNvSpPr/>
          <p:nvPr/>
        </p:nvSpPr>
        <p:spPr>
          <a:xfrm>
            <a:off x="11785033" y="1158258"/>
            <a:ext cx="304800" cy="12851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D96B075-FA10-403B-AC53-68E630F10926}"/>
              </a:ext>
            </a:extLst>
          </p:cNvPr>
          <p:cNvGrpSpPr/>
          <p:nvPr/>
        </p:nvGrpSpPr>
        <p:grpSpPr>
          <a:xfrm>
            <a:off x="338840" y="1317368"/>
            <a:ext cx="10944074" cy="5175937"/>
            <a:chOff x="414207" y="1364775"/>
            <a:chExt cx="10944074" cy="5175937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C304FD74-2F5A-4621-B5E7-558CDBB1DAFC}"/>
                </a:ext>
              </a:extLst>
            </p:cNvPr>
            <p:cNvSpPr/>
            <p:nvPr/>
          </p:nvSpPr>
          <p:spPr>
            <a:xfrm>
              <a:off x="414207" y="1364775"/>
              <a:ext cx="10944074" cy="5175937"/>
            </a:xfrm>
            <a:prstGeom prst="roundRect">
              <a:avLst>
                <a:gd name="adj" fmla="val 7292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5FE2EE0-B47E-4EFC-82D2-F0F4CFEBFABC}"/>
                </a:ext>
              </a:extLst>
            </p:cNvPr>
            <p:cNvGrpSpPr/>
            <p:nvPr/>
          </p:nvGrpSpPr>
          <p:grpSpPr>
            <a:xfrm>
              <a:off x="732201" y="1591507"/>
              <a:ext cx="936122" cy="921790"/>
              <a:chOff x="376588" y="1779723"/>
              <a:chExt cx="1036321" cy="1036859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274CDAA-4E4E-4CB8-BFA2-2EDF348874A6}"/>
                  </a:ext>
                </a:extLst>
              </p:cNvPr>
              <p:cNvSpPr/>
              <p:nvPr/>
            </p:nvSpPr>
            <p:spPr>
              <a:xfrm>
                <a:off x="376588" y="1779723"/>
                <a:ext cx="1036321" cy="1036859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079BC043-9468-472B-9402-38DE3EAFB5B7}"/>
                  </a:ext>
                </a:extLst>
              </p:cNvPr>
              <p:cNvSpPr/>
              <p:nvPr/>
            </p:nvSpPr>
            <p:spPr>
              <a:xfrm>
                <a:off x="717452" y="1908536"/>
                <a:ext cx="365760" cy="35791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AA7F1627-E84A-42F5-915C-F94CBF593D92}"/>
                  </a:ext>
                </a:extLst>
              </p:cNvPr>
              <p:cNvSpPr/>
              <p:nvPr/>
            </p:nvSpPr>
            <p:spPr>
              <a:xfrm>
                <a:off x="488973" y="2214477"/>
                <a:ext cx="847407" cy="592335"/>
              </a:xfrm>
              <a:custGeom>
                <a:avLst/>
                <a:gdLst>
                  <a:gd name="connsiteX0" fmla="*/ 424790 w 847407"/>
                  <a:gd name="connsiteY0" fmla="*/ 0 h 592335"/>
                  <a:gd name="connsiteX1" fmla="*/ 843280 w 847407"/>
                  <a:gd name="connsiteY1" fmla="*/ 321618 h 592335"/>
                  <a:gd name="connsiteX2" fmla="*/ 847407 w 847407"/>
                  <a:gd name="connsiteY2" fmla="*/ 360226 h 592335"/>
                  <a:gd name="connsiteX3" fmla="*/ 845487 w 847407"/>
                  <a:gd name="connsiteY3" fmla="*/ 363764 h 592335"/>
                  <a:gd name="connsiteX4" fmla="*/ 415820 w 847407"/>
                  <a:gd name="connsiteY4" fmla="*/ 592335 h 592335"/>
                  <a:gd name="connsiteX5" fmla="*/ 49425 w 847407"/>
                  <a:gd name="connsiteY5" fmla="*/ 440491 h 592335"/>
                  <a:gd name="connsiteX6" fmla="*/ 0 w 847407"/>
                  <a:gd name="connsiteY6" fmla="*/ 380556 h 592335"/>
                  <a:gd name="connsiteX7" fmla="*/ 6301 w 847407"/>
                  <a:gd name="connsiteY7" fmla="*/ 321618 h 592335"/>
                  <a:gd name="connsiteX8" fmla="*/ 424790 w 847407"/>
                  <a:gd name="connsiteY8" fmla="*/ 0 h 592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47407" h="592335">
                    <a:moveTo>
                      <a:pt x="424790" y="0"/>
                    </a:moveTo>
                    <a:cubicBezTo>
                      <a:pt x="631218" y="0"/>
                      <a:pt x="803448" y="138071"/>
                      <a:pt x="843280" y="321618"/>
                    </a:cubicBezTo>
                    <a:lnTo>
                      <a:pt x="847407" y="360226"/>
                    </a:lnTo>
                    <a:lnTo>
                      <a:pt x="845487" y="363764"/>
                    </a:lnTo>
                    <a:cubicBezTo>
                      <a:pt x="752370" y="501668"/>
                      <a:pt x="594678" y="592335"/>
                      <a:pt x="415820" y="592335"/>
                    </a:cubicBezTo>
                    <a:cubicBezTo>
                      <a:pt x="272734" y="592335"/>
                      <a:pt x="143194" y="534308"/>
                      <a:pt x="49425" y="440491"/>
                    </a:cubicBezTo>
                    <a:lnTo>
                      <a:pt x="0" y="380556"/>
                    </a:lnTo>
                    <a:lnTo>
                      <a:pt x="6301" y="321618"/>
                    </a:lnTo>
                    <a:cubicBezTo>
                      <a:pt x="46133" y="138071"/>
                      <a:pt x="218362" y="0"/>
                      <a:pt x="424790" y="0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PH" dirty="0"/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C8976DA-49DF-4906-B271-DB450BC197D4}"/>
                </a:ext>
              </a:extLst>
            </p:cNvPr>
            <p:cNvSpPr txBox="1"/>
            <p:nvPr/>
          </p:nvSpPr>
          <p:spPr>
            <a:xfrm>
              <a:off x="1907101" y="1703328"/>
              <a:ext cx="45000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/>
                <a:t>Insert your 2nd topic</a:t>
              </a:r>
              <a:endParaRPr lang="en-PH" sz="3600" b="1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76135C1-4717-4D7B-8558-E9B9FD01A281}"/>
                </a:ext>
              </a:extLst>
            </p:cNvPr>
            <p:cNvSpPr txBox="1"/>
            <p:nvPr/>
          </p:nvSpPr>
          <p:spPr>
            <a:xfrm>
              <a:off x="1913432" y="2443392"/>
              <a:ext cx="9377271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50000"/>
                    </a:schemeClr>
                  </a:solidFill>
                </a:rPr>
                <a:t>Insert text Insert text Insert text Insert text Insert text Insert text Insert text Insert text</a:t>
              </a:r>
            </a:p>
            <a:p>
              <a:r>
                <a:rPr lang="en-US" sz="2000" dirty="0">
                  <a:solidFill>
                    <a:schemeClr val="bg2">
                      <a:lumMod val="50000"/>
                    </a:schemeClr>
                  </a:solidFill>
                </a:rPr>
                <a:t>Insert text Insert text Insert text Insert text Insert text Insert text Insert text Insert text</a:t>
              </a:r>
              <a:endParaRPr lang="en-PH" sz="2000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en-US" sz="2000" dirty="0">
                  <a:solidFill>
                    <a:schemeClr val="bg2">
                      <a:lumMod val="50000"/>
                    </a:schemeClr>
                  </a:solidFill>
                </a:rPr>
                <a:t>Insert text Insert text Insert text Insert text Insert text Insert text Insert text Insert text</a:t>
              </a:r>
              <a:endParaRPr lang="en-PH" sz="2000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en-US" sz="2000" dirty="0">
                  <a:solidFill>
                    <a:schemeClr val="bg2">
                      <a:lumMod val="50000"/>
                    </a:schemeClr>
                  </a:solidFill>
                </a:rPr>
                <a:t>Insert text Insert text Insert text Insert text Insert text Insert text Insert text Insert text</a:t>
              </a:r>
              <a:endParaRPr lang="en-PH" sz="2000" dirty="0">
                <a:solidFill>
                  <a:schemeClr val="bg2">
                    <a:lumMod val="50000"/>
                  </a:schemeClr>
                </a:solidFill>
              </a:endParaRPr>
            </a:p>
            <a:p>
              <a:endParaRPr lang="en-PH" sz="2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98C1E9F7-1AB9-4485-8FE2-0F08CB396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494" y="4163714"/>
              <a:ext cx="2253111" cy="149232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2DBDBEA-2F4C-42C4-B423-E1D5B190C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7190" y="4168341"/>
              <a:ext cx="2251349" cy="150120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D778E025-F046-44F6-9EF1-D6C2A6040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8549" y="4158837"/>
              <a:ext cx="2251800" cy="1501200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73207F89-88F5-493D-AD34-4FE92DAE7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6462" y="4157878"/>
              <a:ext cx="2251800" cy="1501200"/>
            </a:xfrm>
            <a:prstGeom prst="rect">
              <a:avLst/>
            </a:prstGeom>
          </p:spPr>
        </p:pic>
      </p:grpSp>
      <p:sp>
        <p:nvSpPr>
          <p:cNvPr id="73" name="Arrow: Up 72">
            <a:extLst>
              <a:ext uri="{FF2B5EF4-FFF2-40B4-BE49-F238E27FC236}">
                <a16:creationId xmlns:a16="http://schemas.microsoft.com/office/drawing/2014/main" id="{57B23E0D-84F9-4635-B15C-622DFCF8B544}"/>
              </a:ext>
            </a:extLst>
          </p:cNvPr>
          <p:cNvSpPr/>
          <p:nvPr/>
        </p:nvSpPr>
        <p:spPr>
          <a:xfrm rot="19676157">
            <a:off x="12266030" y="6404018"/>
            <a:ext cx="540851" cy="452651"/>
          </a:xfrm>
          <a:prstGeom prst="upArrow">
            <a:avLst>
              <a:gd name="adj1" fmla="val 50000"/>
              <a:gd name="adj2" fmla="val 63636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EA029D7-C675-4DAC-84F8-3C7107883399}"/>
              </a:ext>
            </a:extLst>
          </p:cNvPr>
          <p:cNvSpPr/>
          <p:nvPr/>
        </p:nvSpPr>
        <p:spPr>
          <a:xfrm>
            <a:off x="11489874" y="6179996"/>
            <a:ext cx="498385" cy="489572"/>
          </a:xfrm>
          <a:prstGeom prst="ellipse">
            <a:avLst/>
          </a:prstGeom>
          <a:blipFill dpi="0" rotWithShape="1">
            <a:blip r:embed="rId15"/>
            <a:srcRect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4471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834 0.08958 L -0.04428 -0.6013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03" y="-34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662 -0.60486 L -0.04662 -0.3588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29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29 0.10486 L -0.71224 -0.18102 " pathEditMode="relative" ptsTypes="AA">
                                      <p:cBhvr>
                                        <p:cTn id="2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6" presetClass="emph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xit" presetSubtype="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73" grpId="2" animBg="1"/>
      <p:bldP spid="73" grpId="3" animBg="1"/>
      <p:bldP spid="73" grpId="4" animBg="1"/>
      <p:bldP spid="73" grpId="5" animBg="1"/>
      <p:bldP spid="73" grpId="6" animBg="1"/>
      <p:bldP spid="73" grpId="7" animBg="1"/>
      <p:bldP spid="73" grpId="8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B630DAC-2692-42A2-A512-613D5FF147A7}"/>
              </a:ext>
            </a:extLst>
          </p:cNvPr>
          <p:cNvSpPr/>
          <p:nvPr/>
        </p:nvSpPr>
        <p:spPr>
          <a:xfrm>
            <a:off x="0" y="1064525"/>
            <a:ext cx="12192000" cy="57934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9F4778E-DC2F-4B83-A9AE-A41C20289873}"/>
              </a:ext>
            </a:extLst>
          </p:cNvPr>
          <p:cNvSpPr/>
          <p:nvPr/>
        </p:nvSpPr>
        <p:spPr>
          <a:xfrm>
            <a:off x="414206" y="1364775"/>
            <a:ext cx="11527585" cy="5175937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C94416-50B2-4485-9865-D7E1519B0399}"/>
              </a:ext>
            </a:extLst>
          </p:cNvPr>
          <p:cNvSpPr/>
          <p:nvPr/>
        </p:nvSpPr>
        <p:spPr>
          <a:xfrm>
            <a:off x="-109183" y="-18018"/>
            <a:ext cx="12419463" cy="10825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5400000" sx="99000" sy="99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9937A1-0BE5-48F0-A006-E92C4B6F40AF}"/>
              </a:ext>
            </a:extLst>
          </p:cNvPr>
          <p:cNvGrpSpPr/>
          <p:nvPr/>
        </p:nvGrpSpPr>
        <p:grpSpPr>
          <a:xfrm>
            <a:off x="249070" y="188616"/>
            <a:ext cx="675565" cy="684513"/>
            <a:chOff x="249070" y="188616"/>
            <a:chExt cx="675565" cy="68451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57657DD-5390-4658-9716-B4CA57BFDF00}"/>
                </a:ext>
              </a:extLst>
            </p:cNvPr>
            <p:cNvSpPr/>
            <p:nvPr/>
          </p:nvSpPr>
          <p:spPr>
            <a:xfrm>
              <a:off x="249070" y="188616"/>
              <a:ext cx="675565" cy="675565"/>
            </a:xfrm>
            <a:prstGeom prst="ellipse">
              <a:avLst/>
            </a:prstGeom>
            <a:solidFill>
              <a:srgbClr val="0687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725415-D1A3-4110-A6CB-B93432F10FC5}"/>
                </a:ext>
              </a:extLst>
            </p:cNvPr>
            <p:cNvSpPr txBox="1"/>
            <p:nvPr/>
          </p:nvSpPr>
          <p:spPr>
            <a:xfrm>
              <a:off x="414206" y="317287"/>
              <a:ext cx="317995" cy="555842"/>
            </a:xfrm>
            <a:custGeom>
              <a:avLst/>
              <a:gdLst/>
              <a:ahLst/>
              <a:cxnLst/>
              <a:rect l="l" t="t" r="r" b="b"/>
              <a:pathLst>
                <a:path w="317995" h="555842">
                  <a:moveTo>
                    <a:pt x="230409" y="0"/>
                  </a:moveTo>
                  <a:cubicBezTo>
                    <a:pt x="243348" y="0"/>
                    <a:pt x="255623" y="1079"/>
                    <a:pt x="267235" y="3235"/>
                  </a:cubicBezTo>
                  <a:cubicBezTo>
                    <a:pt x="278847" y="5392"/>
                    <a:pt x="287970" y="7714"/>
                    <a:pt x="294606" y="10202"/>
                  </a:cubicBezTo>
                  <a:cubicBezTo>
                    <a:pt x="301241" y="12690"/>
                    <a:pt x="305720" y="15013"/>
                    <a:pt x="308042" y="17169"/>
                  </a:cubicBezTo>
                  <a:cubicBezTo>
                    <a:pt x="310364" y="19326"/>
                    <a:pt x="312272" y="22477"/>
                    <a:pt x="313765" y="26624"/>
                  </a:cubicBezTo>
                  <a:cubicBezTo>
                    <a:pt x="315258" y="30771"/>
                    <a:pt x="316336" y="36080"/>
                    <a:pt x="316999" y="42549"/>
                  </a:cubicBezTo>
                  <a:cubicBezTo>
                    <a:pt x="317663" y="49018"/>
                    <a:pt x="317995" y="57064"/>
                    <a:pt x="317995" y="66685"/>
                  </a:cubicBezTo>
                  <a:cubicBezTo>
                    <a:pt x="317995" y="76306"/>
                    <a:pt x="317663" y="84019"/>
                    <a:pt x="316999" y="89825"/>
                  </a:cubicBezTo>
                  <a:cubicBezTo>
                    <a:pt x="316336" y="95631"/>
                    <a:pt x="315341" y="100110"/>
                    <a:pt x="314014" y="103262"/>
                  </a:cubicBezTo>
                  <a:cubicBezTo>
                    <a:pt x="312687" y="106413"/>
                    <a:pt x="311194" y="108570"/>
                    <a:pt x="309535" y="109731"/>
                  </a:cubicBezTo>
                  <a:cubicBezTo>
                    <a:pt x="307876" y="110892"/>
                    <a:pt x="306051" y="111473"/>
                    <a:pt x="304061" y="111473"/>
                  </a:cubicBezTo>
                  <a:cubicBezTo>
                    <a:pt x="301738" y="111473"/>
                    <a:pt x="299167" y="110892"/>
                    <a:pt x="296347" y="109731"/>
                  </a:cubicBezTo>
                  <a:cubicBezTo>
                    <a:pt x="293527" y="108570"/>
                    <a:pt x="290044" y="107326"/>
                    <a:pt x="285897" y="105999"/>
                  </a:cubicBezTo>
                  <a:cubicBezTo>
                    <a:pt x="281750" y="104672"/>
                    <a:pt x="276856" y="103427"/>
                    <a:pt x="271216" y="102266"/>
                  </a:cubicBezTo>
                  <a:cubicBezTo>
                    <a:pt x="265576" y="101105"/>
                    <a:pt x="258941" y="100524"/>
                    <a:pt x="251310" y="100524"/>
                  </a:cubicBezTo>
                  <a:cubicBezTo>
                    <a:pt x="242353" y="100524"/>
                    <a:pt x="234639" y="101934"/>
                    <a:pt x="228170" y="104754"/>
                  </a:cubicBezTo>
                  <a:cubicBezTo>
                    <a:pt x="221701" y="107574"/>
                    <a:pt x="216309" y="112053"/>
                    <a:pt x="211997" y="118191"/>
                  </a:cubicBezTo>
                  <a:cubicBezTo>
                    <a:pt x="207684" y="124328"/>
                    <a:pt x="204532" y="132291"/>
                    <a:pt x="202541" y="142078"/>
                  </a:cubicBezTo>
                  <a:cubicBezTo>
                    <a:pt x="200551" y="151865"/>
                    <a:pt x="199555" y="163891"/>
                    <a:pt x="199555" y="178157"/>
                  </a:cubicBezTo>
                  <a:lnTo>
                    <a:pt x="199555" y="218964"/>
                  </a:lnTo>
                  <a:lnTo>
                    <a:pt x="280671" y="218964"/>
                  </a:lnTo>
                  <a:cubicBezTo>
                    <a:pt x="283657" y="218964"/>
                    <a:pt x="286394" y="219793"/>
                    <a:pt x="288883" y="221452"/>
                  </a:cubicBezTo>
                  <a:cubicBezTo>
                    <a:pt x="291371" y="223111"/>
                    <a:pt x="293444" y="225848"/>
                    <a:pt x="295103" y="229663"/>
                  </a:cubicBezTo>
                  <a:cubicBezTo>
                    <a:pt x="296762" y="233478"/>
                    <a:pt x="298006" y="238704"/>
                    <a:pt x="298835" y="245339"/>
                  </a:cubicBezTo>
                  <a:cubicBezTo>
                    <a:pt x="299665" y="251974"/>
                    <a:pt x="300080" y="260102"/>
                    <a:pt x="300080" y="269723"/>
                  </a:cubicBezTo>
                  <a:cubicBezTo>
                    <a:pt x="300080" y="287970"/>
                    <a:pt x="298421" y="300992"/>
                    <a:pt x="295103" y="308789"/>
                  </a:cubicBezTo>
                  <a:cubicBezTo>
                    <a:pt x="291786" y="316585"/>
                    <a:pt x="286975" y="320483"/>
                    <a:pt x="280671" y="320483"/>
                  </a:cubicBezTo>
                  <a:lnTo>
                    <a:pt x="199555" y="320483"/>
                  </a:lnTo>
                  <a:lnTo>
                    <a:pt x="199555" y="553228"/>
                  </a:lnTo>
                  <a:lnTo>
                    <a:pt x="173628" y="555842"/>
                  </a:lnTo>
                  <a:cubicBezTo>
                    <a:pt x="150309" y="555842"/>
                    <a:pt x="127542" y="553479"/>
                    <a:pt x="105553" y="548979"/>
                  </a:cubicBezTo>
                  <a:lnTo>
                    <a:pt x="74647" y="539386"/>
                  </a:lnTo>
                  <a:lnTo>
                    <a:pt x="74647" y="320483"/>
                  </a:lnTo>
                  <a:lnTo>
                    <a:pt x="18911" y="320483"/>
                  </a:lnTo>
                  <a:cubicBezTo>
                    <a:pt x="12607" y="320483"/>
                    <a:pt x="7880" y="316585"/>
                    <a:pt x="4728" y="308789"/>
                  </a:cubicBezTo>
                  <a:cubicBezTo>
                    <a:pt x="1576" y="300992"/>
                    <a:pt x="0" y="287970"/>
                    <a:pt x="0" y="269723"/>
                  </a:cubicBezTo>
                  <a:cubicBezTo>
                    <a:pt x="0" y="260102"/>
                    <a:pt x="415" y="251974"/>
                    <a:pt x="1244" y="245339"/>
                  </a:cubicBezTo>
                  <a:cubicBezTo>
                    <a:pt x="2074" y="238704"/>
                    <a:pt x="3235" y="233478"/>
                    <a:pt x="4728" y="229663"/>
                  </a:cubicBezTo>
                  <a:cubicBezTo>
                    <a:pt x="6221" y="225848"/>
                    <a:pt x="8211" y="223111"/>
                    <a:pt x="10700" y="221452"/>
                  </a:cubicBezTo>
                  <a:cubicBezTo>
                    <a:pt x="13188" y="219793"/>
                    <a:pt x="16091" y="218964"/>
                    <a:pt x="19408" y="218964"/>
                  </a:cubicBezTo>
                  <a:lnTo>
                    <a:pt x="74647" y="218964"/>
                  </a:lnTo>
                  <a:lnTo>
                    <a:pt x="74647" y="181640"/>
                  </a:lnTo>
                  <a:cubicBezTo>
                    <a:pt x="74647" y="151450"/>
                    <a:pt x="77633" y="124992"/>
                    <a:pt x="83604" y="102266"/>
                  </a:cubicBezTo>
                  <a:cubicBezTo>
                    <a:pt x="89576" y="79540"/>
                    <a:pt x="98948" y="60630"/>
                    <a:pt x="111721" y="45535"/>
                  </a:cubicBezTo>
                  <a:cubicBezTo>
                    <a:pt x="124494" y="30440"/>
                    <a:pt x="140751" y="19077"/>
                    <a:pt x="160490" y="11446"/>
                  </a:cubicBezTo>
                  <a:cubicBezTo>
                    <a:pt x="180230" y="3816"/>
                    <a:pt x="203537" y="0"/>
                    <a:pt x="2304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PH" sz="8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1F954E2-85C3-47C2-8DD7-0E88C0505BF8}"/>
              </a:ext>
            </a:extLst>
          </p:cNvPr>
          <p:cNvSpPr/>
          <p:nvPr/>
        </p:nvSpPr>
        <p:spPr>
          <a:xfrm>
            <a:off x="1089771" y="244186"/>
            <a:ext cx="4217159" cy="54689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26044A6-69F1-42F4-92C5-448E7C2B3720}"/>
              </a:ext>
            </a:extLst>
          </p:cNvPr>
          <p:cNvGrpSpPr/>
          <p:nvPr/>
        </p:nvGrpSpPr>
        <p:grpSpPr>
          <a:xfrm>
            <a:off x="1255590" y="379461"/>
            <a:ext cx="300255" cy="275632"/>
            <a:chOff x="1255594" y="1323833"/>
            <a:chExt cx="559559" cy="53728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4DD5E37-A65A-4DA1-A8BB-0BF374BC3091}"/>
                </a:ext>
              </a:extLst>
            </p:cNvPr>
            <p:cNvSpPr/>
            <p:nvPr/>
          </p:nvSpPr>
          <p:spPr>
            <a:xfrm>
              <a:off x="1255594" y="1323833"/>
              <a:ext cx="450376" cy="423080"/>
            </a:xfrm>
            <a:prstGeom prst="ellipse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05EFBF-4329-43D8-80D4-59D944B885F4}"/>
                </a:ext>
              </a:extLst>
            </p:cNvPr>
            <p:cNvCxnSpPr>
              <a:cxnSpLocks/>
            </p:cNvCxnSpPr>
            <p:nvPr/>
          </p:nvCxnSpPr>
          <p:spPr>
            <a:xfrm>
              <a:off x="1642280" y="1701867"/>
              <a:ext cx="172873" cy="159246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3714AEA-B1FF-45AF-968D-BF5F5E9AD897}"/>
              </a:ext>
            </a:extLst>
          </p:cNvPr>
          <p:cNvSpPr txBox="1"/>
          <p:nvPr/>
        </p:nvSpPr>
        <p:spPr>
          <a:xfrm>
            <a:off x="1583141" y="309213"/>
            <a:ext cx="3751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Search Facebook</a:t>
            </a:r>
            <a:endParaRPr lang="en-PH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93C2D05-DB33-434E-8235-F7E543DF06B5}"/>
              </a:ext>
            </a:extLst>
          </p:cNvPr>
          <p:cNvGrpSpPr/>
          <p:nvPr/>
        </p:nvGrpSpPr>
        <p:grpSpPr>
          <a:xfrm>
            <a:off x="732201" y="1591507"/>
            <a:ext cx="936122" cy="921790"/>
            <a:chOff x="376588" y="1779723"/>
            <a:chExt cx="1036321" cy="103685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D3EC131-D3CA-4A4A-B4E7-76ED26A02765}"/>
                </a:ext>
              </a:extLst>
            </p:cNvPr>
            <p:cNvSpPr/>
            <p:nvPr/>
          </p:nvSpPr>
          <p:spPr>
            <a:xfrm>
              <a:off x="376588" y="1779723"/>
              <a:ext cx="1036321" cy="103685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B84C319-2174-461C-94ED-33D91699BCC3}"/>
                </a:ext>
              </a:extLst>
            </p:cNvPr>
            <p:cNvSpPr/>
            <p:nvPr/>
          </p:nvSpPr>
          <p:spPr>
            <a:xfrm>
              <a:off x="717452" y="1908536"/>
              <a:ext cx="365760" cy="35791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5DE0524-FB4E-4156-AA8E-E35F929C178E}"/>
                </a:ext>
              </a:extLst>
            </p:cNvPr>
            <p:cNvSpPr/>
            <p:nvPr/>
          </p:nvSpPr>
          <p:spPr>
            <a:xfrm>
              <a:off x="488973" y="2214477"/>
              <a:ext cx="847407" cy="592335"/>
            </a:xfrm>
            <a:custGeom>
              <a:avLst/>
              <a:gdLst>
                <a:gd name="connsiteX0" fmla="*/ 424790 w 847407"/>
                <a:gd name="connsiteY0" fmla="*/ 0 h 592335"/>
                <a:gd name="connsiteX1" fmla="*/ 843280 w 847407"/>
                <a:gd name="connsiteY1" fmla="*/ 321618 h 592335"/>
                <a:gd name="connsiteX2" fmla="*/ 847407 w 847407"/>
                <a:gd name="connsiteY2" fmla="*/ 360226 h 592335"/>
                <a:gd name="connsiteX3" fmla="*/ 845487 w 847407"/>
                <a:gd name="connsiteY3" fmla="*/ 363764 h 592335"/>
                <a:gd name="connsiteX4" fmla="*/ 415820 w 847407"/>
                <a:gd name="connsiteY4" fmla="*/ 592335 h 592335"/>
                <a:gd name="connsiteX5" fmla="*/ 49425 w 847407"/>
                <a:gd name="connsiteY5" fmla="*/ 440491 h 592335"/>
                <a:gd name="connsiteX6" fmla="*/ 0 w 847407"/>
                <a:gd name="connsiteY6" fmla="*/ 380556 h 592335"/>
                <a:gd name="connsiteX7" fmla="*/ 6301 w 847407"/>
                <a:gd name="connsiteY7" fmla="*/ 321618 h 592335"/>
                <a:gd name="connsiteX8" fmla="*/ 424790 w 847407"/>
                <a:gd name="connsiteY8" fmla="*/ 0 h 59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7407" h="592335">
                  <a:moveTo>
                    <a:pt x="424790" y="0"/>
                  </a:moveTo>
                  <a:cubicBezTo>
                    <a:pt x="631218" y="0"/>
                    <a:pt x="803448" y="138071"/>
                    <a:pt x="843280" y="321618"/>
                  </a:cubicBezTo>
                  <a:lnTo>
                    <a:pt x="847407" y="360226"/>
                  </a:lnTo>
                  <a:lnTo>
                    <a:pt x="845487" y="363764"/>
                  </a:lnTo>
                  <a:cubicBezTo>
                    <a:pt x="752370" y="501668"/>
                    <a:pt x="594678" y="592335"/>
                    <a:pt x="415820" y="592335"/>
                  </a:cubicBezTo>
                  <a:cubicBezTo>
                    <a:pt x="272734" y="592335"/>
                    <a:pt x="143194" y="534308"/>
                    <a:pt x="49425" y="440491"/>
                  </a:cubicBezTo>
                  <a:lnTo>
                    <a:pt x="0" y="380556"/>
                  </a:lnTo>
                  <a:lnTo>
                    <a:pt x="6301" y="321618"/>
                  </a:lnTo>
                  <a:cubicBezTo>
                    <a:pt x="46133" y="138071"/>
                    <a:pt x="218362" y="0"/>
                    <a:pt x="424790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PH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08841CF-849F-42A6-9020-CBACD26029AC}"/>
              </a:ext>
            </a:extLst>
          </p:cNvPr>
          <p:cNvSpPr txBox="1"/>
          <p:nvPr/>
        </p:nvSpPr>
        <p:spPr>
          <a:xfrm>
            <a:off x="1907101" y="1703328"/>
            <a:ext cx="3751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Insert your topic</a:t>
            </a:r>
            <a:endParaRPr lang="en-PH" sz="3600" b="1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C5DA066-4C8F-4428-9BBD-78732640DE94}"/>
              </a:ext>
            </a:extLst>
          </p:cNvPr>
          <p:cNvGrpSpPr/>
          <p:nvPr/>
        </p:nvGrpSpPr>
        <p:grpSpPr>
          <a:xfrm>
            <a:off x="5691098" y="244485"/>
            <a:ext cx="662082" cy="546296"/>
            <a:chOff x="5433918" y="177785"/>
            <a:chExt cx="1074683" cy="88674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D858362-7EF7-4324-A466-77AE77C5439B}"/>
                </a:ext>
              </a:extLst>
            </p:cNvPr>
            <p:cNvGrpSpPr/>
            <p:nvPr/>
          </p:nvGrpSpPr>
          <p:grpSpPr>
            <a:xfrm>
              <a:off x="5433918" y="177785"/>
              <a:ext cx="1074683" cy="673618"/>
              <a:chOff x="4741014" y="910541"/>
              <a:chExt cx="1596788" cy="1301292"/>
            </a:xfrm>
          </p:grpSpPr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38F7337D-F236-4FB9-911E-9082B297BEBB}"/>
                  </a:ext>
                </a:extLst>
              </p:cNvPr>
              <p:cNvSpPr/>
              <p:nvPr/>
            </p:nvSpPr>
            <p:spPr>
              <a:xfrm>
                <a:off x="4741014" y="910541"/>
                <a:ext cx="1596788" cy="724226"/>
              </a:xfrm>
              <a:prstGeom prst="triangle">
                <a:avLst/>
              </a:prstGeom>
              <a:solidFill>
                <a:srgbClr val="1877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48E13CA-C9C2-4EC4-9731-17E4AE18ABC9}"/>
                  </a:ext>
                </a:extLst>
              </p:cNvPr>
              <p:cNvSpPr/>
              <p:nvPr/>
            </p:nvSpPr>
            <p:spPr>
              <a:xfrm>
                <a:off x="5029893" y="1487607"/>
                <a:ext cx="1019033" cy="724226"/>
              </a:xfrm>
              <a:custGeom>
                <a:avLst/>
                <a:gdLst>
                  <a:gd name="connsiteX0" fmla="*/ 0 w 1019033"/>
                  <a:gd name="connsiteY0" fmla="*/ 0 h 724226"/>
                  <a:gd name="connsiteX1" fmla="*/ 1019033 w 1019033"/>
                  <a:gd name="connsiteY1" fmla="*/ 0 h 724226"/>
                  <a:gd name="connsiteX2" fmla="*/ 1019033 w 1019033"/>
                  <a:gd name="connsiteY2" fmla="*/ 724226 h 724226"/>
                  <a:gd name="connsiteX3" fmla="*/ 654745 w 1019033"/>
                  <a:gd name="connsiteY3" fmla="*/ 724226 h 724226"/>
                  <a:gd name="connsiteX4" fmla="*/ 654745 w 1019033"/>
                  <a:gd name="connsiteY4" fmla="*/ 294320 h 724226"/>
                  <a:gd name="connsiteX5" fmla="*/ 364286 w 1019033"/>
                  <a:gd name="connsiteY5" fmla="*/ 294320 h 724226"/>
                  <a:gd name="connsiteX6" fmla="*/ 364286 w 1019033"/>
                  <a:gd name="connsiteY6" fmla="*/ 724226 h 724226"/>
                  <a:gd name="connsiteX7" fmla="*/ 0 w 1019033"/>
                  <a:gd name="connsiteY7" fmla="*/ 724226 h 724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9033" h="724226">
                    <a:moveTo>
                      <a:pt x="0" y="0"/>
                    </a:moveTo>
                    <a:lnTo>
                      <a:pt x="1019033" y="0"/>
                    </a:lnTo>
                    <a:lnTo>
                      <a:pt x="1019033" y="724226"/>
                    </a:lnTo>
                    <a:lnTo>
                      <a:pt x="654745" y="724226"/>
                    </a:lnTo>
                    <a:lnTo>
                      <a:pt x="654745" y="294320"/>
                    </a:lnTo>
                    <a:lnTo>
                      <a:pt x="364286" y="294320"/>
                    </a:lnTo>
                    <a:lnTo>
                      <a:pt x="364286" y="724226"/>
                    </a:lnTo>
                    <a:lnTo>
                      <a:pt x="0" y="724226"/>
                    </a:lnTo>
                    <a:close/>
                  </a:path>
                </a:pathLst>
              </a:custGeom>
              <a:solidFill>
                <a:srgbClr val="1877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PH"/>
              </a:p>
            </p:txBody>
          </p:sp>
        </p:grp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E6FCAB4-FF71-4815-9A40-A69BB25A378B}"/>
                </a:ext>
              </a:extLst>
            </p:cNvPr>
            <p:cNvSpPr/>
            <p:nvPr/>
          </p:nvSpPr>
          <p:spPr>
            <a:xfrm>
              <a:off x="5433918" y="1018806"/>
              <a:ext cx="1074683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313A2565-484F-4031-B134-21F6C5D4E8C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51" b="94944" l="6280" r="89372">
                        <a14:foregroundMark x1="14976" y1="9551" x2="14976" y2="9551"/>
                        <a14:foregroundMark x1="17874" y1="29775" x2="17874" y2="29775"/>
                        <a14:foregroundMark x1="7246" y1="60112" x2="7246" y2="60112"/>
                        <a14:foregroundMark x1="11594" y1="93258" x2="11594" y2="93258"/>
                        <a14:foregroundMark x1="17874" y1="94944" x2="17874" y2="94944"/>
                        <a14:foregroundMark x1="10628" y1="94944" x2="10628" y2="949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87773" y="227407"/>
            <a:ext cx="675565" cy="580920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58C07F0A-7395-4FC1-BB2B-5E89AFFCB273}"/>
              </a:ext>
            </a:extLst>
          </p:cNvPr>
          <p:cNvGrpSpPr/>
          <p:nvPr/>
        </p:nvGrpSpPr>
        <p:grpSpPr>
          <a:xfrm>
            <a:off x="8397970" y="285577"/>
            <a:ext cx="675565" cy="503535"/>
            <a:chOff x="4773908" y="4121624"/>
            <a:chExt cx="1322092" cy="985427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F7512239-BBF5-48D8-B29F-7D4005364E1F}"/>
                </a:ext>
              </a:extLst>
            </p:cNvPr>
            <p:cNvSpPr/>
            <p:nvPr/>
          </p:nvSpPr>
          <p:spPr>
            <a:xfrm>
              <a:off x="4773908" y="4121624"/>
              <a:ext cx="1322092" cy="83251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FB24E56A-FA73-4F06-A4EC-E01DA2541C01}"/>
                </a:ext>
              </a:extLst>
            </p:cNvPr>
            <p:cNvSpPr/>
            <p:nvPr/>
          </p:nvSpPr>
          <p:spPr>
            <a:xfrm rot="5400000">
              <a:off x="5231890" y="4374107"/>
              <a:ext cx="499388" cy="300251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FDB930A-E864-4A1C-8AA9-1FDB5BFC9F5B}"/>
                </a:ext>
              </a:extLst>
            </p:cNvPr>
            <p:cNvSpPr/>
            <p:nvPr/>
          </p:nvSpPr>
          <p:spPr>
            <a:xfrm>
              <a:off x="4987972" y="5049672"/>
              <a:ext cx="907860" cy="5737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F5F09313-1717-4455-B854-69098E3A70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06" b="89032" l="4922" r="93960">
                        <a14:foregroundMark x1="8725" y1="24086" x2="8725" y2="24086"/>
                        <a14:foregroundMark x1="94407" y1="27097" x2="94407" y2="27097"/>
                        <a14:foregroundMark x1="4922" y1="31183" x2="4922" y2="31183"/>
                        <a14:foregroundMark x1="43848" y1="55484" x2="43848" y2="55484"/>
                        <a14:foregroundMark x1="57271" y1="8387" x2="57271" y2="8387"/>
                        <a14:foregroundMark x1="56823" y1="5806" x2="56823" y2="5806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-3052"/>
          <a:stretch/>
        </p:blipFill>
        <p:spPr>
          <a:xfrm>
            <a:off x="9815078" y="228380"/>
            <a:ext cx="606805" cy="631240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82859BD3-854D-4DFA-9C33-7DD731844F8C}"/>
              </a:ext>
            </a:extLst>
          </p:cNvPr>
          <p:cNvGrpSpPr/>
          <p:nvPr/>
        </p:nvGrpSpPr>
        <p:grpSpPr>
          <a:xfrm>
            <a:off x="11079189" y="255208"/>
            <a:ext cx="573784" cy="577584"/>
            <a:chOff x="3345510" y="723333"/>
            <a:chExt cx="3798070" cy="3823222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574C86E-08F2-4325-908B-E051CC1F5F0A}"/>
                </a:ext>
              </a:extLst>
            </p:cNvPr>
            <p:cNvSpPr/>
            <p:nvPr/>
          </p:nvSpPr>
          <p:spPr>
            <a:xfrm>
              <a:off x="3345510" y="748486"/>
              <a:ext cx="3798069" cy="379806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B7FE1F41-5BBD-4F30-BB29-02C12F24EC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851" b="94030" l="3905" r="98915">
                          <a14:foregroundMark x1="22343" y1="57612" x2="22343" y2="57612"/>
                          <a14:foregroundMark x1="4338" y1="91940" x2="4338" y2="91940"/>
                          <a14:foregroundMark x1="33839" y1="91343" x2="33839" y2="91343"/>
                          <a14:foregroundMark x1="83080" y1="58806" x2="83080" y2="58806"/>
                          <a14:foregroundMark x1="94794" y1="93134" x2="94794" y2="93134"/>
                          <a14:foregroundMark x1="70716" y1="94328" x2="70716" y2="94328"/>
                          <a14:foregroundMark x1="98915" y1="94030" x2="98915" y2="94030"/>
                        </a14:backgroundRemoval>
                      </a14:imgEffect>
                    </a14:imgLayer>
                  </a14:imgProps>
                </a:ext>
              </a:extLst>
            </a:blip>
            <a:srcRect l="3980" t="1013" r="8417"/>
            <a:stretch/>
          </p:blipFill>
          <p:spPr>
            <a:xfrm>
              <a:off x="3345510" y="723333"/>
              <a:ext cx="3798070" cy="3118636"/>
            </a:xfrm>
            <a:custGeom>
              <a:avLst/>
              <a:gdLst>
                <a:gd name="connsiteX0" fmla="*/ 1899035 w 3798070"/>
                <a:gd name="connsiteY0" fmla="*/ 0 h 3118636"/>
                <a:gd name="connsiteX1" fmla="*/ 3798070 w 3798070"/>
                <a:gd name="connsiteY1" fmla="*/ 1899035 h 3118636"/>
                <a:gd name="connsiteX2" fmla="*/ 3364423 w 3798070"/>
                <a:gd name="connsiteY2" fmla="*/ 3106998 h 3118636"/>
                <a:gd name="connsiteX3" fmla="*/ 3353845 w 3798070"/>
                <a:gd name="connsiteY3" fmla="*/ 3118636 h 3118636"/>
                <a:gd name="connsiteX4" fmla="*/ 444225 w 3798070"/>
                <a:gd name="connsiteY4" fmla="*/ 3118636 h 3118636"/>
                <a:gd name="connsiteX5" fmla="*/ 433648 w 3798070"/>
                <a:gd name="connsiteY5" fmla="*/ 3106998 h 3118636"/>
                <a:gd name="connsiteX6" fmla="*/ 0 w 3798070"/>
                <a:gd name="connsiteY6" fmla="*/ 1899035 h 3118636"/>
                <a:gd name="connsiteX7" fmla="*/ 1899035 w 3798070"/>
                <a:gd name="connsiteY7" fmla="*/ 0 h 311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98070" h="3118636">
                  <a:moveTo>
                    <a:pt x="1899035" y="0"/>
                  </a:moveTo>
                  <a:cubicBezTo>
                    <a:pt x="2947843" y="0"/>
                    <a:pt x="3798070" y="850227"/>
                    <a:pt x="3798070" y="1899035"/>
                  </a:cubicBezTo>
                  <a:cubicBezTo>
                    <a:pt x="3798070" y="2357889"/>
                    <a:pt x="3635331" y="2778733"/>
                    <a:pt x="3364423" y="3106998"/>
                  </a:cubicBezTo>
                  <a:lnTo>
                    <a:pt x="3353845" y="3118636"/>
                  </a:lnTo>
                  <a:lnTo>
                    <a:pt x="444225" y="3118636"/>
                  </a:lnTo>
                  <a:lnTo>
                    <a:pt x="433648" y="3106998"/>
                  </a:lnTo>
                  <a:cubicBezTo>
                    <a:pt x="162739" y="2778733"/>
                    <a:pt x="0" y="2357889"/>
                    <a:pt x="0" y="1899035"/>
                  </a:cubicBezTo>
                  <a:cubicBezTo>
                    <a:pt x="0" y="850227"/>
                    <a:pt x="850227" y="0"/>
                    <a:pt x="1899035" y="0"/>
                  </a:cubicBezTo>
                  <a:close/>
                </a:path>
              </a:pathLst>
            </a:custGeom>
          </p:spPr>
        </p:pic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153F051C-F412-4518-B855-289100679C6E}"/>
              </a:ext>
            </a:extLst>
          </p:cNvPr>
          <p:cNvSpPr txBox="1"/>
          <p:nvPr/>
        </p:nvSpPr>
        <p:spPr>
          <a:xfrm>
            <a:off x="1913432" y="2443392"/>
            <a:ext cx="93772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8147FD-6478-48C9-8832-C44F1B725155}"/>
              </a:ext>
            </a:extLst>
          </p:cNvPr>
          <p:cNvGrpSpPr/>
          <p:nvPr/>
        </p:nvGrpSpPr>
        <p:grpSpPr>
          <a:xfrm>
            <a:off x="11079189" y="1865122"/>
            <a:ext cx="423029" cy="109125"/>
            <a:chOff x="10877268" y="4328671"/>
            <a:chExt cx="423029" cy="109125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17AC269F-3B1D-41F0-A7A7-28A41EF9A5BF}"/>
                </a:ext>
              </a:extLst>
            </p:cNvPr>
            <p:cNvSpPr/>
            <p:nvPr/>
          </p:nvSpPr>
          <p:spPr>
            <a:xfrm>
              <a:off x="10877268" y="4328671"/>
              <a:ext cx="106853" cy="10685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4B2C448-2BFC-40E0-B53A-A9F75B4E8350}"/>
                </a:ext>
              </a:extLst>
            </p:cNvPr>
            <p:cNvSpPr/>
            <p:nvPr/>
          </p:nvSpPr>
          <p:spPr>
            <a:xfrm>
              <a:off x="11029668" y="4330943"/>
              <a:ext cx="106853" cy="10685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35496F9-F9A6-45E7-9259-4F148FDC733A}"/>
                </a:ext>
              </a:extLst>
            </p:cNvPr>
            <p:cNvSpPr/>
            <p:nvPr/>
          </p:nvSpPr>
          <p:spPr>
            <a:xfrm>
              <a:off x="11193444" y="4330943"/>
              <a:ext cx="106853" cy="10685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A4E81E8-EBE0-41BE-8B62-DD0C01AC8E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965" y="4168341"/>
            <a:ext cx="2251800" cy="15012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6E2C54F-DB93-4E83-8C44-4723273878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549" y="4158837"/>
            <a:ext cx="2251800" cy="15012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7FBD282-8140-4C54-88C5-781A7DF07F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462" y="4157878"/>
            <a:ext cx="2251800" cy="15012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8C510F94-27AE-4CC0-9C21-14C8D1715A33}"/>
              </a:ext>
            </a:extLst>
          </p:cNvPr>
          <p:cNvGrpSpPr/>
          <p:nvPr/>
        </p:nvGrpSpPr>
        <p:grpSpPr>
          <a:xfrm>
            <a:off x="-140884" y="-18018"/>
            <a:ext cx="8903443" cy="6892851"/>
            <a:chOff x="-140884" y="-18018"/>
            <a:chExt cx="8903443" cy="689285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97E38D4-E8B1-4344-9CCC-C7AD6E7A5B0B}"/>
                </a:ext>
              </a:extLst>
            </p:cNvPr>
            <p:cNvSpPr/>
            <p:nvPr/>
          </p:nvSpPr>
          <p:spPr>
            <a:xfrm>
              <a:off x="-140884" y="-18018"/>
              <a:ext cx="929058" cy="6892851"/>
            </a:xfrm>
            <a:prstGeom prst="rect">
              <a:avLst/>
            </a:prstGeom>
            <a:solidFill>
              <a:schemeClr val="bg2">
                <a:lumMod val="10000"/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A79FA70-9A77-44BD-B66F-503F440042A3}"/>
                </a:ext>
              </a:extLst>
            </p:cNvPr>
            <p:cNvSpPr/>
            <p:nvPr/>
          </p:nvSpPr>
          <p:spPr>
            <a:xfrm>
              <a:off x="7833501" y="-18018"/>
              <a:ext cx="929058" cy="6892851"/>
            </a:xfrm>
            <a:prstGeom prst="rect">
              <a:avLst/>
            </a:prstGeom>
            <a:solidFill>
              <a:schemeClr val="bg2">
                <a:lumMod val="10000"/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7EB9F7C-E637-45D3-8742-40E383FDF053}"/>
                </a:ext>
              </a:extLst>
            </p:cNvPr>
            <p:cNvSpPr/>
            <p:nvPr/>
          </p:nvSpPr>
          <p:spPr>
            <a:xfrm rot="16200000">
              <a:off x="3823026" y="2847522"/>
              <a:ext cx="974200" cy="7046755"/>
            </a:xfrm>
            <a:prstGeom prst="rect">
              <a:avLst/>
            </a:prstGeom>
            <a:solidFill>
              <a:schemeClr val="bg2">
                <a:lumMod val="10000"/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142B1B6-EF5D-4F94-8F03-552D729D067E}"/>
                </a:ext>
              </a:extLst>
            </p:cNvPr>
            <p:cNvSpPr/>
            <p:nvPr/>
          </p:nvSpPr>
          <p:spPr>
            <a:xfrm rot="16200000">
              <a:off x="3724550" y="-2943302"/>
              <a:ext cx="1170459" cy="7046755"/>
            </a:xfrm>
            <a:prstGeom prst="rect">
              <a:avLst/>
            </a:prstGeom>
            <a:solidFill>
              <a:schemeClr val="bg2">
                <a:lumMod val="10000"/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18358AC-E4BD-406D-B340-CD5ACFB01526}"/>
              </a:ext>
            </a:extLst>
          </p:cNvPr>
          <p:cNvSpPr/>
          <p:nvPr/>
        </p:nvSpPr>
        <p:spPr>
          <a:xfrm>
            <a:off x="8762559" y="-18018"/>
            <a:ext cx="3456737" cy="6892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E3F150-4736-46F6-BB0D-ACFA8F0EDB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08" y="1111500"/>
            <a:ext cx="7395119" cy="4898065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3B4B89A-57E5-4515-8122-67361A96BBA6}"/>
              </a:ext>
            </a:extLst>
          </p:cNvPr>
          <p:cNvCxnSpPr/>
          <p:nvPr/>
        </p:nvCxnSpPr>
        <p:spPr>
          <a:xfrm>
            <a:off x="8762559" y="709323"/>
            <a:ext cx="345673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FF3E61D-3888-4D89-9583-C891DD5EB203}"/>
              </a:ext>
            </a:extLst>
          </p:cNvPr>
          <p:cNvGrpSpPr/>
          <p:nvPr/>
        </p:nvGrpSpPr>
        <p:grpSpPr>
          <a:xfrm>
            <a:off x="8174919" y="3512316"/>
            <a:ext cx="561972" cy="561972"/>
            <a:chOff x="8109603" y="3512316"/>
            <a:chExt cx="561972" cy="56197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E5C94A4-7969-4B2D-859B-C023727F955F}"/>
                </a:ext>
              </a:extLst>
            </p:cNvPr>
            <p:cNvSpPr/>
            <p:nvPr/>
          </p:nvSpPr>
          <p:spPr>
            <a:xfrm>
              <a:off x="8109603" y="3512316"/>
              <a:ext cx="561972" cy="56197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7" name="Half Frame 26">
              <a:extLst>
                <a:ext uri="{FF2B5EF4-FFF2-40B4-BE49-F238E27FC236}">
                  <a16:creationId xmlns:a16="http://schemas.microsoft.com/office/drawing/2014/main" id="{7F16689C-D5E3-4C76-8A10-C1EC5E460B95}"/>
                </a:ext>
              </a:extLst>
            </p:cNvPr>
            <p:cNvSpPr/>
            <p:nvPr/>
          </p:nvSpPr>
          <p:spPr>
            <a:xfrm rot="8210480">
              <a:off x="8270624" y="3694453"/>
              <a:ext cx="181990" cy="220255"/>
            </a:xfrm>
            <a:prstGeom prst="halfFrame">
              <a:avLst>
                <a:gd name="adj1" fmla="val 15165"/>
                <a:gd name="adj2" fmla="val 1213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>
                <a:solidFill>
                  <a:schemeClr val="tx1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E66BE88-2A24-4A9F-9632-3463983AA3ED}"/>
              </a:ext>
            </a:extLst>
          </p:cNvPr>
          <p:cNvGrpSpPr/>
          <p:nvPr/>
        </p:nvGrpSpPr>
        <p:grpSpPr>
          <a:xfrm>
            <a:off x="101795" y="3560532"/>
            <a:ext cx="561972" cy="561972"/>
            <a:chOff x="8109603" y="3512316"/>
            <a:chExt cx="561972" cy="561972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0F6BA45-8489-4923-8859-06541231E140}"/>
                </a:ext>
              </a:extLst>
            </p:cNvPr>
            <p:cNvSpPr/>
            <p:nvPr/>
          </p:nvSpPr>
          <p:spPr>
            <a:xfrm>
              <a:off x="8109603" y="3512316"/>
              <a:ext cx="561972" cy="56197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61" name="Half Frame 60">
              <a:extLst>
                <a:ext uri="{FF2B5EF4-FFF2-40B4-BE49-F238E27FC236}">
                  <a16:creationId xmlns:a16="http://schemas.microsoft.com/office/drawing/2014/main" id="{0D254B75-1FB8-414C-AF48-B98AFC61718E}"/>
                </a:ext>
              </a:extLst>
            </p:cNvPr>
            <p:cNvSpPr/>
            <p:nvPr/>
          </p:nvSpPr>
          <p:spPr>
            <a:xfrm rot="13389520" flipH="1">
              <a:off x="8335940" y="3694453"/>
              <a:ext cx="181990" cy="220255"/>
            </a:xfrm>
            <a:prstGeom prst="halfFrame">
              <a:avLst>
                <a:gd name="adj1" fmla="val 15165"/>
                <a:gd name="adj2" fmla="val 1213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78F129A-061A-4495-89F6-2ECD11EB3123}"/>
              </a:ext>
            </a:extLst>
          </p:cNvPr>
          <p:cNvGrpSpPr/>
          <p:nvPr/>
        </p:nvGrpSpPr>
        <p:grpSpPr>
          <a:xfrm>
            <a:off x="8940481" y="827277"/>
            <a:ext cx="525842" cy="517791"/>
            <a:chOff x="376588" y="1779723"/>
            <a:chExt cx="1036321" cy="103685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2DEF7DE-EFBF-43C8-9186-727B6BE3037C}"/>
                </a:ext>
              </a:extLst>
            </p:cNvPr>
            <p:cNvSpPr/>
            <p:nvPr/>
          </p:nvSpPr>
          <p:spPr>
            <a:xfrm>
              <a:off x="376588" y="1779723"/>
              <a:ext cx="1036321" cy="103685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4DDDFE22-7D3D-42F3-93B6-710E638862B2}"/>
                </a:ext>
              </a:extLst>
            </p:cNvPr>
            <p:cNvSpPr/>
            <p:nvPr/>
          </p:nvSpPr>
          <p:spPr>
            <a:xfrm>
              <a:off x="717452" y="1908536"/>
              <a:ext cx="365760" cy="35791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F7E3E71-089E-4ACA-89DE-0B47652AE02F}"/>
                </a:ext>
              </a:extLst>
            </p:cNvPr>
            <p:cNvSpPr/>
            <p:nvPr/>
          </p:nvSpPr>
          <p:spPr>
            <a:xfrm>
              <a:off x="488973" y="2214477"/>
              <a:ext cx="847407" cy="592335"/>
            </a:xfrm>
            <a:custGeom>
              <a:avLst/>
              <a:gdLst>
                <a:gd name="connsiteX0" fmla="*/ 424790 w 847407"/>
                <a:gd name="connsiteY0" fmla="*/ 0 h 592335"/>
                <a:gd name="connsiteX1" fmla="*/ 843280 w 847407"/>
                <a:gd name="connsiteY1" fmla="*/ 321618 h 592335"/>
                <a:gd name="connsiteX2" fmla="*/ 847407 w 847407"/>
                <a:gd name="connsiteY2" fmla="*/ 360226 h 592335"/>
                <a:gd name="connsiteX3" fmla="*/ 845487 w 847407"/>
                <a:gd name="connsiteY3" fmla="*/ 363764 h 592335"/>
                <a:gd name="connsiteX4" fmla="*/ 415820 w 847407"/>
                <a:gd name="connsiteY4" fmla="*/ 592335 h 592335"/>
                <a:gd name="connsiteX5" fmla="*/ 49425 w 847407"/>
                <a:gd name="connsiteY5" fmla="*/ 440491 h 592335"/>
                <a:gd name="connsiteX6" fmla="*/ 0 w 847407"/>
                <a:gd name="connsiteY6" fmla="*/ 380556 h 592335"/>
                <a:gd name="connsiteX7" fmla="*/ 6301 w 847407"/>
                <a:gd name="connsiteY7" fmla="*/ 321618 h 592335"/>
                <a:gd name="connsiteX8" fmla="*/ 424790 w 847407"/>
                <a:gd name="connsiteY8" fmla="*/ 0 h 59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7407" h="592335">
                  <a:moveTo>
                    <a:pt x="424790" y="0"/>
                  </a:moveTo>
                  <a:cubicBezTo>
                    <a:pt x="631218" y="0"/>
                    <a:pt x="803448" y="138071"/>
                    <a:pt x="843280" y="321618"/>
                  </a:cubicBezTo>
                  <a:lnTo>
                    <a:pt x="847407" y="360226"/>
                  </a:lnTo>
                  <a:lnTo>
                    <a:pt x="845487" y="363764"/>
                  </a:lnTo>
                  <a:cubicBezTo>
                    <a:pt x="752370" y="501668"/>
                    <a:pt x="594678" y="592335"/>
                    <a:pt x="415820" y="592335"/>
                  </a:cubicBezTo>
                  <a:cubicBezTo>
                    <a:pt x="272734" y="592335"/>
                    <a:pt x="143194" y="534308"/>
                    <a:pt x="49425" y="440491"/>
                  </a:cubicBezTo>
                  <a:lnTo>
                    <a:pt x="0" y="380556"/>
                  </a:lnTo>
                  <a:lnTo>
                    <a:pt x="6301" y="321618"/>
                  </a:lnTo>
                  <a:cubicBezTo>
                    <a:pt x="46133" y="138071"/>
                    <a:pt x="218362" y="0"/>
                    <a:pt x="424790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PH" dirty="0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B204F83E-255F-439A-B5D0-77DAF3180753}"/>
              </a:ext>
            </a:extLst>
          </p:cNvPr>
          <p:cNvSpPr txBox="1"/>
          <p:nvPr/>
        </p:nvSpPr>
        <p:spPr>
          <a:xfrm>
            <a:off x="9573764" y="871213"/>
            <a:ext cx="2866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Insert Subtopic</a:t>
            </a:r>
            <a:endParaRPr lang="en-PH" sz="24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8B7F3E6-8709-470D-AADB-C8FB4AF651B8}"/>
              </a:ext>
            </a:extLst>
          </p:cNvPr>
          <p:cNvSpPr txBox="1"/>
          <p:nvPr/>
        </p:nvSpPr>
        <p:spPr>
          <a:xfrm>
            <a:off x="9558703" y="1484556"/>
            <a:ext cx="27872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3" name="Arrow: Up 72">
            <a:extLst>
              <a:ext uri="{FF2B5EF4-FFF2-40B4-BE49-F238E27FC236}">
                <a16:creationId xmlns:a16="http://schemas.microsoft.com/office/drawing/2014/main" id="{57B23E0D-84F9-4635-B15C-622DFCF8B544}"/>
              </a:ext>
            </a:extLst>
          </p:cNvPr>
          <p:cNvSpPr/>
          <p:nvPr/>
        </p:nvSpPr>
        <p:spPr>
          <a:xfrm rot="18462405">
            <a:off x="12266030" y="6404018"/>
            <a:ext cx="540851" cy="452651"/>
          </a:xfrm>
          <a:prstGeom prst="upArrow">
            <a:avLst>
              <a:gd name="adj1" fmla="val 50000"/>
              <a:gd name="adj2" fmla="val 63636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AAB9F77-DCD1-4C7E-BB45-40F50DC3AE01}"/>
              </a:ext>
            </a:extLst>
          </p:cNvPr>
          <p:cNvGrpSpPr/>
          <p:nvPr/>
        </p:nvGrpSpPr>
        <p:grpSpPr>
          <a:xfrm>
            <a:off x="92306" y="148643"/>
            <a:ext cx="561972" cy="561972"/>
            <a:chOff x="26990" y="148643"/>
            <a:chExt cx="561972" cy="561972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79D7960-A6AE-44B7-8DAD-CA8E56159325}"/>
                </a:ext>
              </a:extLst>
            </p:cNvPr>
            <p:cNvSpPr/>
            <p:nvPr/>
          </p:nvSpPr>
          <p:spPr>
            <a:xfrm>
              <a:off x="26990" y="148643"/>
              <a:ext cx="561972" cy="56197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78" name="Plus Sign 77">
              <a:extLst>
                <a:ext uri="{FF2B5EF4-FFF2-40B4-BE49-F238E27FC236}">
                  <a16:creationId xmlns:a16="http://schemas.microsoft.com/office/drawing/2014/main" id="{BFACB8D8-FEB1-46FC-A2E8-6A802A0C2607}"/>
                </a:ext>
              </a:extLst>
            </p:cNvPr>
            <p:cNvSpPr/>
            <p:nvPr/>
          </p:nvSpPr>
          <p:spPr>
            <a:xfrm rot="2457745">
              <a:off x="98622" y="242052"/>
              <a:ext cx="420784" cy="392831"/>
            </a:xfrm>
            <a:prstGeom prst="mathPlus">
              <a:avLst>
                <a:gd name="adj1" fmla="val 510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A567DEB-6630-4695-AD37-3CACF8136CE6}"/>
              </a:ext>
            </a:extLst>
          </p:cNvPr>
          <p:cNvGrpSpPr/>
          <p:nvPr/>
        </p:nvGrpSpPr>
        <p:grpSpPr>
          <a:xfrm>
            <a:off x="727987" y="126680"/>
            <a:ext cx="565012" cy="572496"/>
            <a:chOff x="249070" y="188616"/>
            <a:chExt cx="675565" cy="68451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3BFEB0BA-E493-48E6-813C-3217BC6531B3}"/>
                </a:ext>
              </a:extLst>
            </p:cNvPr>
            <p:cNvSpPr/>
            <p:nvPr/>
          </p:nvSpPr>
          <p:spPr>
            <a:xfrm>
              <a:off x="249070" y="188616"/>
              <a:ext cx="675565" cy="675565"/>
            </a:xfrm>
            <a:prstGeom prst="ellipse">
              <a:avLst/>
            </a:prstGeom>
            <a:solidFill>
              <a:srgbClr val="0687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5FECEAC-863C-4692-8C46-53C4A080F9C6}"/>
                </a:ext>
              </a:extLst>
            </p:cNvPr>
            <p:cNvSpPr txBox="1"/>
            <p:nvPr/>
          </p:nvSpPr>
          <p:spPr>
            <a:xfrm>
              <a:off x="414206" y="317287"/>
              <a:ext cx="317995" cy="555842"/>
            </a:xfrm>
            <a:custGeom>
              <a:avLst/>
              <a:gdLst/>
              <a:ahLst/>
              <a:cxnLst/>
              <a:rect l="l" t="t" r="r" b="b"/>
              <a:pathLst>
                <a:path w="317995" h="555842">
                  <a:moveTo>
                    <a:pt x="230409" y="0"/>
                  </a:moveTo>
                  <a:cubicBezTo>
                    <a:pt x="243348" y="0"/>
                    <a:pt x="255623" y="1079"/>
                    <a:pt x="267235" y="3235"/>
                  </a:cubicBezTo>
                  <a:cubicBezTo>
                    <a:pt x="278847" y="5392"/>
                    <a:pt x="287970" y="7714"/>
                    <a:pt x="294606" y="10202"/>
                  </a:cubicBezTo>
                  <a:cubicBezTo>
                    <a:pt x="301241" y="12690"/>
                    <a:pt x="305720" y="15013"/>
                    <a:pt x="308042" y="17169"/>
                  </a:cubicBezTo>
                  <a:cubicBezTo>
                    <a:pt x="310364" y="19326"/>
                    <a:pt x="312272" y="22477"/>
                    <a:pt x="313765" y="26624"/>
                  </a:cubicBezTo>
                  <a:cubicBezTo>
                    <a:pt x="315258" y="30771"/>
                    <a:pt x="316336" y="36080"/>
                    <a:pt x="316999" y="42549"/>
                  </a:cubicBezTo>
                  <a:cubicBezTo>
                    <a:pt x="317663" y="49018"/>
                    <a:pt x="317995" y="57064"/>
                    <a:pt x="317995" y="66685"/>
                  </a:cubicBezTo>
                  <a:cubicBezTo>
                    <a:pt x="317995" y="76306"/>
                    <a:pt x="317663" y="84019"/>
                    <a:pt x="316999" y="89825"/>
                  </a:cubicBezTo>
                  <a:cubicBezTo>
                    <a:pt x="316336" y="95631"/>
                    <a:pt x="315341" y="100110"/>
                    <a:pt x="314014" y="103262"/>
                  </a:cubicBezTo>
                  <a:cubicBezTo>
                    <a:pt x="312687" y="106413"/>
                    <a:pt x="311194" y="108570"/>
                    <a:pt x="309535" y="109731"/>
                  </a:cubicBezTo>
                  <a:cubicBezTo>
                    <a:pt x="307876" y="110892"/>
                    <a:pt x="306051" y="111473"/>
                    <a:pt x="304061" y="111473"/>
                  </a:cubicBezTo>
                  <a:cubicBezTo>
                    <a:pt x="301738" y="111473"/>
                    <a:pt x="299167" y="110892"/>
                    <a:pt x="296347" y="109731"/>
                  </a:cubicBezTo>
                  <a:cubicBezTo>
                    <a:pt x="293527" y="108570"/>
                    <a:pt x="290044" y="107326"/>
                    <a:pt x="285897" y="105999"/>
                  </a:cubicBezTo>
                  <a:cubicBezTo>
                    <a:pt x="281750" y="104672"/>
                    <a:pt x="276856" y="103427"/>
                    <a:pt x="271216" y="102266"/>
                  </a:cubicBezTo>
                  <a:cubicBezTo>
                    <a:pt x="265576" y="101105"/>
                    <a:pt x="258941" y="100524"/>
                    <a:pt x="251310" y="100524"/>
                  </a:cubicBezTo>
                  <a:cubicBezTo>
                    <a:pt x="242353" y="100524"/>
                    <a:pt x="234639" y="101934"/>
                    <a:pt x="228170" y="104754"/>
                  </a:cubicBezTo>
                  <a:cubicBezTo>
                    <a:pt x="221701" y="107574"/>
                    <a:pt x="216309" y="112053"/>
                    <a:pt x="211997" y="118191"/>
                  </a:cubicBezTo>
                  <a:cubicBezTo>
                    <a:pt x="207684" y="124328"/>
                    <a:pt x="204532" y="132291"/>
                    <a:pt x="202541" y="142078"/>
                  </a:cubicBezTo>
                  <a:cubicBezTo>
                    <a:pt x="200551" y="151865"/>
                    <a:pt x="199555" y="163891"/>
                    <a:pt x="199555" y="178157"/>
                  </a:cubicBezTo>
                  <a:lnTo>
                    <a:pt x="199555" y="218964"/>
                  </a:lnTo>
                  <a:lnTo>
                    <a:pt x="280671" y="218964"/>
                  </a:lnTo>
                  <a:cubicBezTo>
                    <a:pt x="283657" y="218964"/>
                    <a:pt x="286394" y="219793"/>
                    <a:pt x="288883" y="221452"/>
                  </a:cubicBezTo>
                  <a:cubicBezTo>
                    <a:pt x="291371" y="223111"/>
                    <a:pt x="293444" y="225848"/>
                    <a:pt x="295103" y="229663"/>
                  </a:cubicBezTo>
                  <a:cubicBezTo>
                    <a:pt x="296762" y="233478"/>
                    <a:pt x="298006" y="238704"/>
                    <a:pt x="298835" y="245339"/>
                  </a:cubicBezTo>
                  <a:cubicBezTo>
                    <a:pt x="299665" y="251974"/>
                    <a:pt x="300080" y="260102"/>
                    <a:pt x="300080" y="269723"/>
                  </a:cubicBezTo>
                  <a:cubicBezTo>
                    <a:pt x="300080" y="287970"/>
                    <a:pt x="298421" y="300992"/>
                    <a:pt x="295103" y="308789"/>
                  </a:cubicBezTo>
                  <a:cubicBezTo>
                    <a:pt x="291786" y="316585"/>
                    <a:pt x="286975" y="320483"/>
                    <a:pt x="280671" y="320483"/>
                  </a:cubicBezTo>
                  <a:lnTo>
                    <a:pt x="199555" y="320483"/>
                  </a:lnTo>
                  <a:lnTo>
                    <a:pt x="199555" y="553228"/>
                  </a:lnTo>
                  <a:lnTo>
                    <a:pt x="173628" y="555842"/>
                  </a:lnTo>
                  <a:cubicBezTo>
                    <a:pt x="150309" y="555842"/>
                    <a:pt x="127542" y="553479"/>
                    <a:pt x="105553" y="548979"/>
                  </a:cubicBezTo>
                  <a:lnTo>
                    <a:pt x="74647" y="539386"/>
                  </a:lnTo>
                  <a:lnTo>
                    <a:pt x="74647" y="320483"/>
                  </a:lnTo>
                  <a:lnTo>
                    <a:pt x="18911" y="320483"/>
                  </a:lnTo>
                  <a:cubicBezTo>
                    <a:pt x="12607" y="320483"/>
                    <a:pt x="7880" y="316585"/>
                    <a:pt x="4728" y="308789"/>
                  </a:cubicBezTo>
                  <a:cubicBezTo>
                    <a:pt x="1576" y="300992"/>
                    <a:pt x="0" y="287970"/>
                    <a:pt x="0" y="269723"/>
                  </a:cubicBezTo>
                  <a:cubicBezTo>
                    <a:pt x="0" y="260102"/>
                    <a:pt x="415" y="251974"/>
                    <a:pt x="1244" y="245339"/>
                  </a:cubicBezTo>
                  <a:cubicBezTo>
                    <a:pt x="2074" y="238704"/>
                    <a:pt x="3235" y="233478"/>
                    <a:pt x="4728" y="229663"/>
                  </a:cubicBezTo>
                  <a:cubicBezTo>
                    <a:pt x="6221" y="225848"/>
                    <a:pt x="8211" y="223111"/>
                    <a:pt x="10700" y="221452"/>
                  </a:cubicBezTo>
                  <a:cubicBezTo>
                    <a:pt x="13188" y="219793"/>
                    <a:pt x="16091" y="218964"/>
                    <a:pt x="19408" y="218964"/>
                  </a:cubicBezTo>
                  <a:lnTo>
                    <a:pt x="74647" y="218964"/>
                  </a:lnTo>
                  <a:lnTo>
                    <a:pt x="74647" y="181640"/>
                  </a:lnTo>
                  <a:cubicBezTo>
                    <a:pt x="74647" y="151450"/>
                    <a:pt x="77633" y="124992"/>
                    <a:pt x="83604" y="102266"/>
                  </a:cubicBezTo>
                  <a:cubicBezTo>
                    <a:pt x="89576" y="79540"/>
                    <a:pt x="98948" y="60630"/>
                    <a:pt x="111721" y="45535"/>
                  </a:cubicBezTo>
                  <a:cubicBezTo>
                    <a:pt x="124494" y="30440"/>
                    <a:pt x="140751" y="19077"/>
                    <a:pt x="160490" y="11446"/>
                  </a:cubicBezTo>
                  <a:cubicBezTo>
                    <a:pt x="180230" y="3816"/>
                    <a:pt x="203537" y="0"/>
                    <a:pt x="2304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PH" sz="8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2" name="Oval 81">
            <a:extLst>
              <a:ext uri="{FF2B5EF4-FFF2-40B4-BE49-F238E27FC236}">
                <a16:creationId xmlns:a16="http://schemas.microsoft.com/office/drawing/2014/main" id="{DAB892A9-2E4C-4A08-8A17-44290E4C3DF1}"/>
              </a:ext>
            </a:extLst>
          </p:cNvPr>
          <p:cNvSpPr/>
          <p:nvPr/>
        </p:nvSpPr>
        <p:spPr>
          <a:xfrm>
            <a:off x="11489874" y="6179996"/>
            <a:ext cx="498385" cy="489572"/>
          </a:xfrm>
          <a:prstGeom prst="ellipse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31960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63 0.06273 L -0.31602 -0.3912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69" y="-2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B630DAC-2692-42A2-A512-613D5FF147A7}"/>
              </a:ext>
            </a:extLst>
          </p:cNvPr>
          <p:cNvSpPr/>
          <p:nvPr/>
        </p:nvSpPr>
        <p:spPr>
          <a:xfrm>
            <a:off x="0" y="1064525"/>
            <a:ext cx="12192000" cy="57934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9F4778E-DC2F-4B83-A9AE-A41C20289873}"/>
              </a:ext>
            </a:extLst>
          </p:cNvPr>
          <p:cNvSpPr/>
          <p:nvPr/>
        </p:nvSpPr>
        <p:spPr>
          <a:xfrm>
            <a:off x="414206" y="1364775"/>
            <a:ext cx="11527585" cy="5175937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C94416-50B2-4485-9865-D7E1519B0399}"/>
              </a:ext>
            </a:extLst>
          </p:cNvPr>
          <p:cNvSpPr/>
          <p:nvPr/>
        </p:nvSpPr>
        <p:spPr>
          <a:xfrm>
            <a:off x="-109183" y="-18018"/>
            <a:ext cx="12419463" cy="10825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5400000" sx="99000" sy="99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9937A1-0BE5-48F0-A006-E92C4B6F40AF}"/>
              </a:ext>
            </a:extLst>
          </p:cNvPr>
          <p:cNvGrpSpPr/>
          <p:nvPr/>
        </p:nvGrpSpPr>
        <p:grpSpPr>
          <a:xfrm>
            <a:off x="249070" y="188616"/>
            <a:ext cx="675565" cy="684513"/>
            <a:chOff x="249070" y="188616"/>
            <a:chExt cx="675565" cy="68451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57657DD-5390-4658-9716-B4CA57BFDF00}"/>
                </a:ext>
              </a:extLst>
            </p:cNvPr>
            <p:cNvSpPr/>
            <p:nvPr/>
          </p:nvSpPr>
          <p:spPr>
            <a:xfrm>
              <a:off x="249070" y="188616"/>
              <a:ext cx="675565" cy="675565"/>
            </a:xfrm>
            <a:prstGeom prst="ellipse">
              <a:avLst/>
            </a:prstGeom>
            <a:solidFill>
              <a:srgbClr val="0687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725415-D1A3-4110-A6CB-B93432F10FC5}"/>
                </a:ext>
              </a:extLst>
            </p:cNvPr>
            <p:cNvSpPr txBox="1"/>
            <p:nvPr/>
          </p:nvSpPr>
          <p:spPr>
            <a:xfrm>
              <a:off x="414206" y="317287"/>
              <a:ext cx="317995" cy="555842"/>
            </a:xfrm>
            <a:custGeom>
              <a:avLst/>
              <a:gdLst/>
              <a:ahLst/>
              <a:cxnLst/>
              <a:rect l="l" t="t" r="r" b="b"/>
              <a:pathLst>
                <a:path w="317995" h="555842">
                  <a:moveTo>
                    <a:pt x="230409" y="0"/>
                  </a:moveTo>
                  <a:cubicBezTo>
                    <a:pt x="243348" y="0"/>
                    <a:pt x="255623" y="1079"/>
                    <a:pt x="267235" y="3235"/>
                  </a:cubicBezTo>
                  <a:cubicBezTo>
                    <a:pt x="278847" y="5392"/>
                    <a:pt x="287970" y="7714"/>
                    <a:pt x="294606" y="10202"/>
                  </a:cubicBezTo>
                  <a:cubicBezTo>
                    <a:pt x="301241" y="12690"/>
                    <a:pt x="305720" y="15013"/>
                    <a:pt x="308042" y="17169"/>
                  </a:cubicBezTo>
                  <a:cubicBezTo>
                    <a:pt x="310364" y="19326"/>
                    <a:pt x="312272" y="22477"/>
                    <a:pt x="313765" y="26624"/>
                  </a:cubicBezTo>
                  <a:cubicBezTo>
                    <a:pt x="315258" y="30771"/>
                    <a:pt x="316336" y="36080"/>
                    <a:pt x="316999" y="42549"/>
                  </a:cubicBezTo>
                  <a:cubicBezTo>
                    <a:pt x="317663" y="49018"/>
                    <a:pt x="317995" y="57064"/>
                    <a:pt x="317995" y="66685"/>
                  </a:cubicBezTo>
                  <a:cubicBezTo>
                    <a:pt x="317995" y="76306"/>
                    <a:pt x="317663" y="84019"/>
                    <a:pt x="316999" y="89825"/>
                  </a:cubicBezTo>
                  <a:cubicBezTo>
                    <a:pt x="316336" y="95631"/>
                    <a:pt x="315341" y="100110"/>
                    <a:pt x="314014" y="103262"/>
                  </a:cubicBezTo>
                  <a:cubicBezTo>
                    <a:pt x="312687" y="106413"/>
                    <a:pt x="311194" y="108570"/>
                    <a:pt x="309535" y="109731"/>
                  </a:cubicBezTo>
                  <a:cubicBezTo>
                    <a:pt x="307876" y="110892"/>
                    <a:pt x="306051" y="111473"/>
                    <a:pt x="304061" y="111473"/>
                  </a:cubicBezTo>
                  <a:cubicBezTo>
                    <a:pt x="301738" y="111473"/>
                    <a:pt x="299167" y="110892"/>
                    <a:pt x="296347" y="109731"/>
                  </a:cubicBezTo>
                  <a:cubicBezTo>
                    <a:pt x="293527" y="108570"/>
                    <a:pt x="290044" y="107326"/>
                    <a:pt x="285897" y="105999"/>
                  </a:cubicBezTo>
                  <a:cubicBezTo>
                    <a:pt x="281750" y="104672"/>
                    <a:pt x="276856" y="103427"/>
                    <a:pt x="271216" y="102266"/>
                  </a:cubicBezTo>
                  <a:cubicBezTo>
                    <a:pt x="265576" y="101105"/>
                    <a:pt x="258941" y="100524"/>
                    <a:pt x="251310" y="100524"/>
                  </a:cubicBezTo>
                  <a:cubicBezTo>
                    <a:pt x="242353" y="100524"/>
                    <a:pt x="234639" y="101934"/>
                    <a:pt x="228170" y="104754"/>
                  </a:cubicBezTo>
                  <a:cubicBezTo>
                    <a:pt x="221701" y="107574"/>
                    <a:pt x="216309" y="112053"/>
                    <a:pt x="211997" y="118191"/>
                  </a:cubicBezTo>
                  <a:cubicBezTo>
                    <a:pt x="207684" y="124328"/>
                    <a:pt x="204532" y="132291"/>
                    <a:pt x="202541" y="142078"/>
                  </a:cubicBezTo>
                  <a:cubicBezTo>
                    <a:pt x="200551" y="151865"/>
                    <a:pt x="199555" y="163891"/>
                    <a:pt x="199555" y="178157"/>
                  </a:cubicBezTo>
                  <a:lnTo>
                    <a:pt x="199555" y="218964"/>
                  </a:lnTo>
                  <a:lnTo>
                    <a:pt x="280671" y="218964"/>
                  </a:lnTo>
                  <a:cubicBezTo>
                    <a:pt x="283657" y="218964"/>
                    <a:pt x="286394" y="219793"/>
                    <a:pt x="288883" y="221452"/>
                  </a:cubicBezTo>
                  <a:cubicBezTo>
                    <a:pt x="291371" y="223111"/>
                    <a:pt x="293444" y="225848"/>
                    <a:pt x="295103" y="229663"/>
                  </a:cubicBezTo>
                  <a:cubicBezTo>
                    <a:pt x="296762" y="233478"/>
                    <a:pt x="298006" y="238704"/>
                    <a:pt x="298835" y="245339"/>
                  </a:cubicBezTo>
                  <a:cubicBezTo>
                    <a:pt x="299665" y="251974"/>
                    <a:pt x="300080" y="260102"/>
                    <a:pt x="300080" y="269723"/>
                  </a:cubicBezTo>
                  <a:cubicBezTo>
                    <a:pt x="300080" y="287970"/>
                    <a:pt x="298421" y="300992"/>
                    <a:pt x="295103" y="308789"/>
                  </a:cubicBezTo>
                  <a:cubicBezTo>
                    <a:pt x="291786" y="316585"/>
                    <a:pt x="286975" y="320483"/>
                    <a:pt x="280671" y="320483"/>
                  </a:cubicBezTo>
                  <a:lnTo>
                    <a:pt x="199555" y="320483"/>
                  </a:lnTo>
                  <a:lnTo>
                    <a:pt x="199555" y="553228"/>
                  </a:lnTo>
                  <a:lnTo>
                    <a:pt x="173628" y="555842"/>
                  </a:lnTo>
                  <a:cubicBezTo>
                    <a:pt x="150309" y="555842"/>
                    <a:pt x="127542" y="553479"/>
                    <a:pt x="105553" y="548979"/>
                  </a:cubicBezTo>
                  <a:lnTo>
                    <a:pt x="74647" y="539386"/>
                  </a:lnTo>
                  <a:lnTo>
                    <a:pt x="74647" y="320483"/>
                  </a:lnTo>
                  <a:lnTo>
                    <a:pt x="18911" y="320483"/>
                  </a:lnTo>
                  <a:cubicBezTo>
                    <a:pt x="12607" y="320483"/>
                    <a:pt x="7880" y="316585"/>
                    <a:pt x="4728" y="308789"/>
                  </a:cubicBezTo>
                  <a:cubicBezTo>
                    <a:pt x="1576" y="300992"/>
                    <a:pt x="0" y="287970"/>
                    <a:pt x="0" y="269723"/>
                  </a:cubicBezTo>
                  <a:cubicBezTo>
                    <a:pt x="0" y="260102"/>
                    <a:pt x="415" y="251974"/>
                    <a:pt x="1244" y="245339"/>
                  </a:cubicBezTo>
                  <a:cubicBezTo>
                    <a:pt x="2074" y="238704"/>
                    <a:pt x="3235" y="233478"/>
                    <a:pt x="4728" y="229663"/>
                  </a:cubicBezTo>
                  <a:cubicBezTo>
                    <a:pt x="6221" y="225848"/>
                    <a:pt x="8211" y="223111"/>
                    <a:pt x="10700" y="221452"/>
                  </a:cubicBezTo>
                  <a:cubicBezTo>
                    <a:pt x="13188" y="219793"/>
                    <a:pt x="16091" y="218964"/>
                    <a:pt x="19408" y="218964"/>
                  </a:cubicBezTo>
                  <a:lnTo>
                    <a:pt x="74647" y="218964"/>
                  </a:lnTo>
                  <a:lnTo>
                    <a:pt x="74647" y="181640"/>
                  </a:lnTo>
                  <a:cubicBezTo>
                    <a:pt x="74647" y="151450"/>
                    <a:pt x="77633" y="124992"/>
                    <a:pt x="83604" y="102266"/>
                  </a:cubicBezTo>
                  <a:cubicBezTo>
                    <a:pt x="89576" y="79540"/>
                    <a:pt x="98948" y="60630"/>
                    <a:pt x="111721" y="45535"/>
                  </a:cubicBezTo>
                  <a:cubicBezTo>
                    <a:pt x="124494" y="30440"/>
                    <a:pt x="140751" y="19077"/>
                    <a:pt x="160490" y="11446"/>
                  </a:cubicBezTo>
                  <a:cubicBezTo>
                    <a:pt x="180230" y="3816"/>
                    <a:pt x="203537" y="0"/>
                    <a:pt x="2304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PH" sz="8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1F954E2-85C3-47C2-8DD7-0E88C0505BF8}"/>
              </a:ext>
            </a:extLst>
          </p:cNvPr>
          <p:cNvSpPr/>
          <p:nvPr/>
        </p:nvSpPr>
        <p:spPr>
          <a:xfrm>
            <a:off x="1089771" y="244186"/>
            <a:ext cx="4217159" cy="54689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26044A6-69F1-42F4-92C5-448E7C2B3720}"/>
              </a:ext>
            </a:extLst>
          </p:cNvPr>
          <p:cNvGrpSpPr/>
          <p:nvPr/>
        </p:nvGrpSpPr>
        <p:grpSpPr>
          <a:xfrm>
            <a:off x="1255590" y="379461"/>
            <a:ext cx="300255" cy="275632"/>
            <a:chOff x="1255594" y="1323833"/>
            <a:chExt cx="559559" cy="53728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4DD5E37-A65A-4DA1-A8BB-0BF374BC3091}"/>
                </a:ext>
              </a:extLst>
            </p:cNvPr>
            <p:cNvSpPr/>
            <p:nvPr/>
          </p:nvSpPr>
          <p:spPr>
            <a:xfrm>
              <a:off x="1255594" y="1323833"/>
              <a:ext cx="450376" cy="423080"/>
            </a:xfrm>
            <a:prstGeom prst="ellipse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05EFBF-4329-43D8-80D4-59D944B885F4}"/>
                </a:ext>
              </a:extLst>
            </p:cNvPr>
            <p:cNvCxnSpPr>
              <a:cxnSpLocks/>
            </p:cNvCxnSpPr>
            <p:nvPr/>
          </p:nvCxnSpPr>
          <p:spPr>
            <a:xfrm>
              <a:off x="1642280" y="1701867"/>
              <a:ext cx="172873" cy="159246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3714AEA-B1FF-45AF-968D-BF5F5E9AD897}"/>
              </a:ext>
            </a:extLst>
          </p:cNvPr>
          <p:cNvSpPr txBox="1"/>
          <p:nvPr/>
        </p:nvSpPr>
        <p:spPr>
          <a:xfrm>
            <a:off x="1583141" y="309213"/>
            <a:ext cx="3751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Search Facebook</a:t>
            </a:r>
            <a:endParaRPr lang="en-PH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93C2D05-DB33-434E-8235-F7E543DF06B5}"/>
              </a:ext>
            </a:extLst>
          </p:cNvPr>
          <p:cNvGrpSpPr/>
          <p:nvPr/>
        </p:nvGrpSpPr>
        <p:grpSpPr>
          <a:xfrm>
            <a:off x="732201" y="1591507"/>
            <a:ext cx="936122" cy="921790"/>
            <a:chOff x="376588" y="1779723"/>
            <a:chExt cx="1036321" cy="103685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D3EC131-D3CA-4A4A-B4E7-76ED26A02765}"/>
                </a:ext>
              </a:extLst>
            </p:cNvPr>
            <p:cNvSpPr/>
            <p:nvPr/>
          </p:nvSpPr>
          <p:spPr>
            <a:xfrm>
              <a:off x="376588" y="1779723"/>
              <a:ext cx="1036321" cy="103685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B84C319-2174-461C-94ED-33D91699BCC3}"/>
                </a:ext>
              </a:extLst>
            </p:cNvPr>
            <p:cNvSpPr/>
            <p:nvPr/>
          </p:nvSpPr>
          <p:spPr>
            <a:xfrm>
              <a:off x="717452" y="1908536"/>
              <a:ext cx="365760" cy="35791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5DE0524-FB4E-4156-AA8E-E35F929C178E}"/>
                </a:ext>
              </a:extLst>
            </p:cNvPr>
            <p:cNvSpPr/>
            <p:nvPr/>
          </p:nvSpPr>
          <p:spPr>
            <a:xfrm>
              <a:off x="488973" y="2214477"/>
              <a:ext cx="847407" cy="592335"/>
            </a:xfrm>
            <a:custGeom>
              <a:avLst/>
              <a:gdLst>
                <a:gd name="connsiteX0" fmla="*/ 424790 w 847407"/>
                <a:gd name="connsiteY0" fmla="*/ 0 h 592335"/>
                <a:gd name="connsiteX1" fmla="*/ 843280 w 847407"/>
                <a:gd name="connsiteY1" fmla="*/ 321618 h 592335"/>
                <a:gd name="connsiteX2" fmla="*/ 847407 w 847407"/>
                <a:gd name="connsiteY2" fmla="*/ 360226 h 592335"/>
                <a:gd name="connsiteX3" fmla="*/ 845487 w 847407"/>
                <a:gd name="connsiteY3" fmla="*/ 363764 h 592335"/>
                <a:gd name="connsiteX4" fmla="*/ 415820 w 847407"/>
                <a:gd name="connsiteY4" fmla="*/ 592335 h 592335"/>
                <a:gd name="connsiteX5" fmla="*/ 49425 w 847407"/>
                <a:gd name="connsiteY5" fmla="*/ 440491 h 592335"/>
                <a:gd name="connsiteX6" fmla="*/ 0 w 847407"/>
                <a:gd name="connsiteY6" fmla="*/ 380556 h 592335"/>
                <a:gd name="connsiteX7" fmla="*/ 6301 w 847407"/>
                <a:gd name="connsiteY7" fmla="*/ 321618 h 592335"/>
                <a:gd name="connsiteX8" fmla="*/ 424790 w 847407"/>
                <a:gd name="connsiteY8" fmla="*/ 0 h 59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7407" h="592335">
                  <a:moveTo>
                    <a:pt x="424790" y="0"/>
                  </a:moveTo>
                  <a:cubicBezTo>
                    <a:pt x="631218" y="0"/>
                    <a:pt x="803448" y="138071"/>
                    <a:pt x="843280" y="321618"/>
                  </a:cubicBezTo>
                  <a:lnTo>
                    <a:pt x="847407" y="360226"/>
                  </a:lnTo>
                  <a:lnTo>
                    <a:pt x="845487" y="363764"/>
                  </a:lnTo>
                  <a:cubicBezTo>
                    <a:pt x="752370" y="501668"/>
                    <a:pt x="594678" y="592335"/>
                    <a:pt x="415820" y="592335"/>
                  </a:cubicBezTo>
                  <a:cubicBezTo>
                    <a:pt x="272734" y="592335"/>
                    <a:pt x="143194" y="534308"/>
                    <a:pt x="49425" y="440491"/>
                  </a:cubicBezTo>
                  <a:lnTo>
                    <a:pt x="0" y="380556"/>
                  </a:lnTo>
                  <a:lnTo>
                    <a:pt x="6301" y="321618"/>
                  </a:lnTo>
                  <a:cubicBezTo>
                    <a:pt x="46133" y="138071"/>
                    <a:pt x="218362" y="0"/>
                    <a:pt x="424790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PH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08841CF-849F-42A6-9020-CBACD26029AC}"/>
              </a:ext>
            </a:extLst>
          </p:cNvPr>
          <p:cNvSpPr txBox="1"/>
          <p:nvPr/>
        </p:nvSpPr>
        <p:spPr>
          <a:xfrm>
            <a:off x="1907101" y="1703328"/>
            <a:ext cx="3751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Insert your topic</a:t>
            </a:r>
            <a:endParaRPr lang="en-PH" sz="3600" b="1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C5DA066-4C8F-4428-9BBD-78732640DE94}"/>
              </a:ext>
            </a:extLst>
          </p:cNvPr>
          <p:cNvGrpSpPr/>
          <p:nvPr/>
        </p:nvGrpSpPr>
        <p:grpSpPr>
          <a:xfrm>
            <a:off x="5691098" y="244485"/>
            <a:ext cx="662082" cy="546296"/>
            <a:chOff x="5433918" y="177785"/>
            <a:chExt cx="1074683" cy="88674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D858362-7EF7-4324-A466-77AE77C5439B}"/>
                </a:ext>
              </a:extLst>
            </p:cNvPr>
            <p:cNvGrpSpPr/>
            <p:nvPr/>
          </p:nvGrpSpPr>
          <p:grpSpPr>
            <a:xfrm>
              <a:off x="5433918" y="177785"/>
              <a:ext cx="1074683" cy="673618"/>
              <a:chOff x="4741014" y="910541"/>
              <a:chExt cx="1596788" cy="1301292"/>
            </a:xfrm>
          </p:grpSpPr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38F7337D-F236-4FB9-911E-9082B297BEBB}"/>
                  </a:ext>
                </a:extLst>
              </p:cNvPr>
              <p:cNvSpPr/>
              <p:nvPr/>
            </p:nvSpPr>
            <p:spPr>
              <a:xfrm>
                <a:off x="4741014" y="910541"/>
                <a:ext cx="1596788" cy="724226"/>
              </a:xfrm>
              <a:prstGeom prst="triangle">
                <a:avLst/>
              </a:prstGeom>
              <a:solidFill>
                <a:srgbClr val="1877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48E13CA-C9C2-4EC4-9731-17E4AE18ABC9}"/>
                  </a:ext>
                </a:extLst>
              </p:cNvPr>
              <p:cNvSpPr/>
              <p:nvPr/>
            </p:nvSpPr>
            <p:spPr>
              <a:xfrm>
                <a:off x="5029893" y="1487607"/>
                <a:ext cx="1019033" cy="724226"/>
              </a:xfrm>
              <a:custGeom>
                <a:avLst/>
                <a:gdLst>
                  <a:gd name="connsiteX0" fmla="*/ 0 w 1019033"/>
                  <a:gd name="connsiteY0" fmla="*/ 0 h 724226"/>
                  <a:gd name="connsiteX1" fmla="*/ 1019033 w 1019033"/>
                  <a:gd name="connsiteY1" fmla="*/ 0 h 724226"/>
                  <a:gd name="connsiteX2" fmla="*/ 1019033 w 1019033"/>
                  <a:gd name="connsiteY2" fmla="*/ 724226 h 724226"/>
                  <a:gd name="connsiteX3" fmla="*/ 654745 w 1019033"/>
                  <a:gd name="connsiteY3" fmla="*/ 724226 h 724226"/>
                  <a:gd name="connsiteX4" fmla="*/ 654745 w 1019033"/>
                  <a:gd name="connsiteY4" fmla="*/ 294320 h 724226"/>
                  <a:gd name="connsiteX5" fmla="*/ 364286 w 1019033"/>
                  <a:gd name="connsiteY5" fmla="*/ 294320 h 724226"/>
                  <a:gd name="connsiteX6" fmla="*/ 364286 w 1019033"/>
                  <a:gd name="connsiteY6" fmla="*/ 724226 h 724226"/>
                  <a:gd name="connsiteX7" fmla="*/ 0 w 1019033"/>
                  <a:gd name="connsiteY7" fmla="*/ 724226 h 724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9033" h="724226">
                    <a:moveTo>
                      <a:pt x="0" y="0"/>
                    </a:moveTo>
                    <a:lnTo>
                      <a:pt x="1019033" y="0"/>
                    </a:lnTo>
                    <a:lnTo>
                      <a:pt x="1019033" y="724226"/>
                    </a:lnTo>
                    <a:lnTo>
                      <a:pt x="654745" y="724226"/>
                    </a:lnTo>
                    <a:lnTo>
                      <a:pt x="654745" y="294320"/>
                    </a:lnTo>
                    <a:lnTo>
                      <a:pt x="364286" y="294320"/>
                    </a:lnTo>
                    <a:lnTo>
                      <a:pt x="364286" y="724226"/>
                    </a:lnTo>
                    <a:lnTo>
                      <a:pt x="0" y="724226"/>
                    </a:lnTo>
                    <a:close/>
                  </a:path>
                </a:pathLst>
              </a:custGeom>
              <a:solidFill>
                <a:srgbClr val="1877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PH"/>
              </a:p>
            </p:txBody>
          </p:sp>
        </p:grp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E6FCAB4-FF71-4815-9A40-A69BB25A378B}"/>
                </a:ext>
              </a:extLst>
            </p:cNvPr>
            <p:cNvSpPr/>
            <p:nvPr/>
          </p:nvSpPr>
          <p:spPr>
            <a:xfrm>
              <a:off x="5433918" y="1018806"/>
              <a:ext cx="1074683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313A2565-484F-4031-B134-21F6C5D4E8C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51" b="94944" l="6280" r="89372">
                        <a14:foregroundMark x1="14976" y1="9551" x2="14976" y2="9551"/>
                        <a14:foregroundMark x1="17874" y1="29775" x2="17874" y2="29775"/>
                        <a14:foregroundMark x1="7246" y1="60112" x2="7246" y2="60112"/>
                        <a14:foregroundMark x1="11594" y1="93258" x2="11594" y2="93258"/>
                        <a14:foregroundMark x1="17874" y1="94944" x2="17874" y2="94944"/>
                        <a14:foregroundMark x1="10628" y1="94944" x2="10628" y2="949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87773" y="227407"/>
            <a:ext cx="675565" cy="580920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58C07F0A-7395-4FC1-BB2B-5E89AFFCB273}"/>
              </a:ext>
            </a:extLst>
          </p:cNvPr>
          <p:cNvGrpSpPr/>
          <p:nvPr/>
        </p:nvGrpSpPr>
        <p:grpSpPr>
          <a:xfrm>
            <a:off x="8397970" y="285577"/>
            <a:ext cx="675565" cy="503535"/>
            <a:chOff x="4773908" y="4121624"/>
            <a:chExt cx="1322092" cy="985427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F7512239-BBF5-48D8-B29F-7D4005364E1F}"/>
                </a:ext>
              </a:extLst>
            </p:cNvPr>
            <p:cNvSpPr/>
            <p:nvPr/>
          </p:nvSpPr>
          <p:spPr>
            <a:xfrm>
              <a:off x="4773908" y="4121624"/>
              <a:ext cx="1322092" cy="83251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FB24E56A-FA73-4F06-A4EC-E01DA2541C01}"/>
                </a:ext>
              </a:extLst>
            </p:cNvPr>
            <p:cNvSpPr/>
            <p:nvPr/>
          </p:nvSpPr>
          <p:spPr>
            <a:xfrm rot="5400000">
              <a:off x="5231890" y="4374107"/>
              <a:ext cx="499388" cy="300251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FDB930A-E864-4A1C-8AA9-1FDB5BFC9F5B}"/>
                </a:ext>
              </a:extLst>
            </p:cNvPr>
            <p:cNvSpPr/>
            <p:nvPr/>
          </p:nvSpPr>
          <p:spPr>
            <a:xfrm>
              <a:off x="4987972" y="5049672"/>
              <a:ext cx="907860" cy="5737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F5F09313-1717-4455-B854-69098E3A70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06" b="89032" l="4922" r="93960">
                        <a14:foregroundMark x1="8725" y1="24086" x2="8725" y2="24086"/>
                        <a14:foregroundMark x1="94407" y1="27097" x2="94407" y2="27097"/>
                        <a14:foregroundMark x1="4922" y1="31183" x2="4922" y2="31183"/>
                        <a14:foregroundMark x1="43848" y1="55484" x2="43848" y2="55484"/>
                        <a14:foregroundMark x1="57271" y1="8387" x2="57271" y2="8387"/>
                        <a14:foregroundMark x1="56823" y1="5806" x2="56823" y2="5806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-3052"/>
          <a:stretch/>
        </p:blipFill>
        <p:spPr>
          <a:xfrm>
            <a:off x="9815078" y="228380"/>
            <a:ext cx="606805" cy="631240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82859BD3-854D-4DFA-9C33-7DD731844F8C}"/>
              </a:ext>
            </a:extLst>
          </p:cNvPr>
          <p:cNvGrpSpPr/>
          <p:nvPr/>
        </p:nvGrpSpPr>
        <p:grpSpPr>
          <a:xfrm>
            <a:off x="11079189" y="255208"/>
            <a:ext cx="573784" cy="577584"/>
            <a:chOff x="3345510" y="723333"/>
            <a:chExt cx="3798070" cy="3823222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574C86E-08F2-4325-908B-E051CC1F5F0A}"/>
                </a:ext>
              </a:extLst>
            </p:cNvPr>
            <p:cNvSpPr/>
            <p:nvPr/>
          </p:nvSpPr>
          <p:spPr>
            <a:xfrm>
              <a:off x="3345510" y="748486"/>
              <a:ext cx="3798069" cy="379806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B7FE1F41-5BBD-4F30-BB29-02C12F24EC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851" b="94030" l="3905" r="98915">
                          <a14:foregroundMark x1="22343" y1="57612" x2="22343" y2="57612"/>
                          <a14:foregroundMark x1="4338" y1="91940" x2="4338" y2="91940"/>
                          <a14:foregroundMark x1="33839" y1="91343" x2="33839" y2="91343"/>
                          <a14:foregroundMark x1="83080" y1="58806" x2="83080" y2="58806"/>
                          <a14:foregroundMark x1="94794" y1="93134" x2="94794" y2="93134"/>
                          <a14:foregroundMark x1="70716" y1="94328" x2="70716" y2="94328"/>
                          <a14:foregroundMark x1="98915" y1="94030" x2="98915" y2="94030"/>
                        </a14:backgroundRemoval>
                      </a14:imgEffect>
                    </a14:imgLayer>
                  </a14:imgProps>
                </a:ext>
              </a:extLst>
            </a:blip>
            <a:srcRect l="3980" t="1013" r="8417"/>
            <a:stretch/>
          </p:blipFill>
          <p:spPr>
            <a:xfrm>
              <a:off x="3345510" y="723333"/>
              <a:ext cx="3798070" cy="3118636"/>
            </a:xfrm>
            <a:custGeom>
              <a:avLst/>
              <a:gdLst>
                <a:gd name="connsiteX0" fmla="*/ 1899035 w 3798070"/>
                <a:gd name="connsiteY0" fmla="*/ 0 h 3118636"/>
                <a:gd name="connsiteX1" fmla="*/ 3798070 w 3798070"/>
                <a:gd name="connsiteY1" fmla="*/ 1899035 h 3118636"/>
                <a:gd name="connsiteX2" fmla="*/ 3364423 w 3798070"/>
                <a:gd name="connsiteY2" fmla="*/ 3106998 h 3118636"/>
                <a:gd name="connsiteX3" fmla="*/ 3353845 w 3798070"/>
                <a:gd name="connsiteY3" fmla="*/ 3118636 h 3118636"/>
                <a:gd name="connsiteX4" fmla="*/ 444225 w 3798070"/>
                <a:gd name="connsiteY4" fmla="*/ 3118636 h 3118636"/>
                <a:gd name="connsiteX5" fmla="*/ 433648 w 3798070"/>
                <a:gd name="connsiteY5" fmla="*/ 3106998 h 3118636"/>
                <a:gd name="connsiteX6" fmla="*/ 0 w 3798070"/>
                <a:gd name="connsiteY6" fmla="*/ 1899035 h 3118636"/>
                <a:gd name="connsiteX7" fmla="*/ 1899035 w 3798070"/>
                <a:gd name="connsiteY7" fmla="*/ 0 h 311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98070" h="3118636">
                  <a:moveTo>
                    <a:pt x="1899035" y="0"/>
                  </a:moveTo>
                  <a:cubicBezTo>
                    <a:pt x="2947843" y="0"/>
                    <a:pt x="3798070" y="850227"/>
                    <a:pt x="3798070" y="1899035"/>
                  </a:cubicBezTo>
                  <a:cubicBezTo>
                    <a:pt x="3798070" y="2357889"/>
                    <a:pt x="3635331" y="2778733"/>
                    <a:pt x="3364423" y="3106998"/>
                  </a:cubicBezTo>
                  <a:lnTo>
                    <a:pt x="3353845" y="3118636"/>
                  </a:lnTo>
                  <a:lnTo>
                    <a:pt x="444225" y="3118636"/>
                  </a:lnTo>
                  <a:lnTo>
                    <a:pt x="433648" y="3106998"/>
                  </a:lnTo>
                  <a:cubicBezTo>
                    <a:pt x="162739" y="2778733"/>
                    <a:pt x="0" y="2357889"/>
                    <a:pt x="0" y="1899035"/>
                  </a:cubicBezTo>
                  <a:cubicBezTo>
                    <a:pt x="0" y="850227"/>
                    <a:pt x="850227" y="0"/>
                    <a:pt x="1899035" y="0"/>
                  </a:cubicBezTo>
                  <a:close/>
                </a:path>
              </a:pathLst>
            </a:custGeom>
          </p:spPr>
        </p:pic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153F051C-F412-4518-B855-289100679C6E}"/>
              </a:ext>
            </a:extLst>
          </p:cNvPr>
          <p:cNvSpPr txBox="1"/>
          <p:nvPr/>
        </p:nvSpPr>
        <p:spPr>
          <a:xfrm>
            <a:off x="1913432" y="2443392"/>
            <a:ext cx="93772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8147FD-6478-48C9-8832-C44F1B725155}"/>
              </a:ext>
            </a:extLst>
          </p:cNvPr>
          <p:cNvGrpSpPr/>
          <p:nvPr/>
        </p:nvGrpSpPr>
        <p:grpSpPr>
          <a:xfrm>
            <a:off x="11079189" y="1865122"/>
            <a:ext cx="423029" cy="109125"/>
            <a:chOff x="10877268" y="4328671"/>
            <a:chExt cx="423029" cy="109125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17AC269F-3B1D-41F0-A7A7-28A41EF9A5BF}"/>
                </a:ext>
              </a:extLst>
            </p:cNvPr>
            <p:cNvSpPr/>
            <p:nvPr/>
          </p:nvSpPr>
          <p:spPr>
            <a:xfrm>
              <a:off x="10877268" y="4328671"/>
              <a:ext cx="106853" cy="10685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4B2C448-2BFC-40E0-B53A-A9F75B4E8350}"/>
                </a:ext>
              </a:extLst>
            </p:cNvPr>
            <p:cNvSpPr/>
            <p:nvPr/>
          </p:nvSpPr>
          <p:spPr>
            <a:xfrm>
              <a:off x="11029668" y="4330943"/>
              <a:ext cx="106853" cy="10685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35496F9-F9A6-45E7-9259-4F148FDC733A}"/>
                </a:ext>
              </a:extLst>
            </p:cNvPr>
            <p:cNvSpPr/>
            <p:nvPr/>
          </p:nvSpPr>
          <p:spPr>
            <a:xfrm>
              <a:off x="11193444" y="4330943"/>
              <a:ext cx="106853" cy="10685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A4E81E8-EBE0-41BE-8B62-DD0C01AC8E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965" y="4168341"/>
            <a:ext cx="2251800" cy="15012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6E2C54F-DB93-4E83-8C44-4723273878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549" y="4158837"/>
            <a:ext cx="2251800" cy="15012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7FBD282-8140-4C54-88C5-781A7DF07F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462" y="4157878"/>
            <a:ext cx="2251800" cy="1501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7E38D4-E8B1-4344-9CCC-C7AD6E7A5B0B}"/>
              </a:ext>
            </a:extLst>
          </p:cNvPr>
          <p:cNvSpPr/>
          <p:nvPr/>
        </p:nvSpPr>
        <p:spPr>
          <a:xfrm>
            <a:off x="-140884" y="-18018"/>
            <a:ext cx="929058" cy="6892851"/>
          </a:xfrm>
          <a:prstGeom prst="rect">
            <a:avLst/>
          </a:prstGeom>
          <a:solidFill>
            <a:schemeClr val="bg2">
              <a:lumMod val="1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A79FA70-9A77-44BD-B66F-503F440042A3}"/>
              </a:ext>
            </a:extLst>
          </p:cNvPr>
          <p:cNvSpPr/>
          <p:nvPr/>
        </p:nvSpPr>
        <p:spPr>
          <a:xfrm>
            <a:off x="7833501" y="-18018"/>
            <a:ext cx="929058" cy="6892851"/>
          </a:xfrm>
          <a:prstGeom prst="rect">
            <a:avLst/>
          </a:prstGeom>
          <a:solidFill>
            <a:schemeClr val="bg2">
              <a:lumMod val="1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7EB9F7C-E637-45D3-8742-40E383FDF053}"/>
              </a:ext>
            </a:extLst>
          </p:cNvPr>
          <p:cNvSpPr/>
          <p:nvPr/>
        </p:nvSpPr>
        <p:spPr>
          <a:xfrm rot="16200000">
            <a:off x="3823026" y="2847522"/>
            <a:ext cx="974200" cy="7046755"/>
          </a:xfrm>
          <a:prstGeom prst="rect">
            <a:avLst/>
          </a:prstGeom>
          <a:solidFill>
            <a:schemeClr val="bg2">
              <a:lumMod val="1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142B1B6-EF5D-4F94-8F03-552D729D067E}"/>
              </a:ext>
            </a:extLst>
          </p:cNvPr>
          <p:cNvSpPr/>
          <p:nvPr/>
        </p:nvSpPr>
        <p:spPr>
          <a:xfrm rot="16200000">
            <a:off x="3724550" y="-2943302"/>
            <a:ext cx="1170459" cy="7046755"/>
          </a:xfrm>
          <a:prstGeom prst="rect">
            <a:avLst/>
          </a:prstGeom>
          <a:solidFill>
            <a:schemeClr val="bg2">
              <a:lumMod val="1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8358AC-E4BD-406D-B340-CD5ACFB01526}"/>
              </a:ext>
            </a:extLst>
          </p:cNvPr>
          <p:cNvSpPr/>
          <p:nvPr/>
        </p:nvSpPr>
        <p:spPr>
          <a:xfrm>
            <a:off x="8762559" y="-18018"/>
            <a:ext cx="3456737" cy="6892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E3F150-4736-46F6-BB0D-ACFA8F0EDB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18" y="1095493"/>
            <a:ext cx="7393639" cy="493007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3B4B89A-57E5-4515-8122-67361A96BBA6}"/>
              </a:ext>
            </a:extLst>
          </p:cNvPr>
          <p:cNvCxnSpPr/>
          <p:nvPr/>
        </p:nvCxnSpPr>
        <p:spPr>
          <a:xfrm>
            <a:off x="8762559" y="709323"/>
            <a:ext cx="345673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FF3E61D-3888-4D89-9583-C891DD5EB203}"/>
              </a:ext>
            </a:extLst>
          </p:cNvPr>
          <p:cNvGrpSpPr/>
          <p:nvPr/>
        </p:nvGrpSpPr>
        <p:grpSpPr>
          <a:xfrm>
            <a:off x="8174919" y="3512316"/>
            <a:ext cx="561972" cy="561972"/>
            <a:chOff x="8109603" y="3512316"/>
            <a:chExt cx="561972" cy="56197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E5C94A4-7969-4B2D-859B-C023727F955F}"/>
                </a:ext>
              </a:extLst>
            </p:cNvPr>
            <p:cNvSpPr/>
            <p:nvPr/>
          </p:nvSpPr>
          <p:spPr>
            <a:xfrm>
              <a:off x="8109603" y="3512316"/>
              <a:ext cx="561972" cy="56197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7" name="Half Frame 26">
              <a:extLst>
                <a:ext uri="{FF2B5EF4-FFF2-40B4-BE49-F238E27FC236}">
                  <a16:creationId xmlns:a16="http://schemas.microsoft.com/office/drawing/2014/main" id="{7F16689C-D5E3-4C76-8A10-C1EC5E460B95}"/>
                </a:ext>
              </a:extLst>
            </p:cNvPr>
            <p:cNvSpPr/>
            <p:nvPr/>
          </p:nvSpPr>
          <p:spPr>
            <a:xfrm rot="8210480">
              <a:off x="8270624" y="3694453"/>
              <a:ext cx="181990" cy="220255"/>
            </a:xfrm>
            <a:prstGeom prst="halfFrame">
              <a:avLst>
                <a:gd name="adj1" fmla="val 15165"/>
                <a:gd name="adj2" fmla="val 1213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>
                <a:solidFill>
                  <a:schemeClr val="tx1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E66BE88-2A24-4A9F-9632-3463983AA3ED}"/>
              </a:ext>
            </a:extLst>
          </p:cNvPr>
          <p:cNvGrpSpPr/>
          <p:nvPr/>
        </p:nvGrpSpPr>
        <p:grpSpPr>
          <a:xfrm>
            <a:off x="69137" y="3560532"/>
            <a:ext cx="561972" cy="561972"/>
            <a:chOff x="8109603" y="3512316"/>
            <a:chExt cx="561972" cy="561972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0F6BA45-8489-4923-8859-06541231E140}"/>
                </a:ext>
              </a:extLst>
            </p:cNvPr>
            <p:cNvSpPr/>
            <p:nvPr/>
          </p:nvSpPr>
          <p:spPr>
            <a:xfrm>
              <a:off x="8109603" y="3512316"/>
              <a:ext cx="561972" cy="56197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61" name="Half Frame 60">
              <a:extLst>
                <a:ext uri="{FF2B5EF4-FFF2-40B4-BE49-F238E27FC236}">
                  <a16:creationId xmlns:a16="http://schemas.microsoft.com/office/drawing/2014/main" id="{0D254B75-1FB8-414C-AF48-B98AFC61718E}"/>
                </a:ext>
              </a:extLst>
            </p:cNvPr>
            <p:cNvSpPr/>
            <p:nvPr/>
          </p:nvSpPr>
          <p:spPr>
            <a:xfrm rot="13389520" flipH="1">
              <a:off x="8335940" y="3694453"/>
              <a:ext cx="181990" cy="220255"/>
            </a:xfrm>
            <a:prstGeom prst="halfFrame">
              <a:avLst>
                <a:gd name="adj1" fmla="val 15165"/>
                <a:gd name="adj2" fmla="val 1213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78F129A-061A-4495-89F6-2ECD11EB3123}"/>
              </a:ext>
            </a:extLst>
          </p:cNvPr>
          <p:cNvGrpSpPr/>
          <p:nvPr/>
        </p:nvGrpSpPr>
        <p:grpSpPr>
          <a:xfrm>
            <a:off x="8940481" y="827277"/>
            <a:ext cx="525842" cy="517791"/>
            <a:chOff x="376588" y="1779723"/>
            <a:chExt cx="1036321" cy="103685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2DEF7DE-EFBF-43C8-9186-727B6BE3037C}"/>
                </a:ext>
              </a:extLst>
            </p:cNvPr>
            <p:cNvSpPr/>
            <p:nvPr/>
          </p:nvSpPr>
          <p:spPr>
            <a:xfrm>
              <a:off x="376588" y="1779723"/>
              <a:ext cx="1036321" cy="103685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4DDDFE22-7D3D-42F3-93B6-710E638862B2}"/>
                </a:ext>
              </a:extLst>
            </p:cNvPr>
            <p:cNvSpPr/>
            <p:nvPr/>
          </p:nvSpPr>
          <p:spPr>
            <a:xfrm>
              <a:off x="717452" y="1908536"/>
              <a:ext cx="365760" cy="35791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F7E3E71-089E-4ACA-89DE-0B47652AE02F}"/>
                </a:ext>
              </a:extLst>
            </p:cNvPr>
            <p:cNvSpPr/>
            <p:nvPr/>
          </p:nvSpPr>
          <p:spPr>
            <a:xfrm>
              <a:off x="488973" y="2214477"/>
              <a:ext cx="847407" cy="592335"/>
            </a:xfrm>
            <a:custGeom>
              <a:avLst/>
              <a:gdLst>
                <a:gd name="connsiteX0" fmla="*/ 424790 w 847407"/>
                <a:gd name="connsiteY0" fmla="*/ 0 h 592335"/>
                <a:gd name="connsiteX1" fmla="*/ 843280 w 847407"/>
                <a:gd name="connsiteY1" fmla="*/ 321618 h 592335"/>
                <a:gd name="connsiteX2" fmla="*/ 847407 w 847407"/>
                <a:gd name="connsiteY2" fmla="*/ 360226 h 592335"/>
                <a:gd name="connsiteX3" fmla="*/ 845487 w 847407"/>
                <a:gd name="connsiteY3" fmla="*/ 363764 h 592335"/>
                <a:gd name="connsiteX4" fmla="*/ 415820 w 847407"/>
                <a:gd name="connsiteY4" fmla="*/ 592335 h 592335"/>
                <a:gd name="connsiteX5" fmla="*/ 49425 w 847407"/>
                <a:gd name="connsiteY5" fmla="*/ 440491 h 592335"/>
                <a:gd name="connsiteX6" fmla="*/ 0 w 847407"/>
                <a:gd name="connsiteY6" fmla="*/ 380556 h 592335"/>
                <a:gd name="connsiteX7" fmla="*/ 6301 w 847407"/>
                <a:gd name="connsiteY7" fmla="*/ 321618 h 592335"/>
                <a:gd name="connsiteX8" fmla="*/ 424790 w 847407"/>
                <a:gd name="connsiteY8" fmla="*/ 0 h 59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7407" h="592335">
                  <a:moveTo>
                    <a:pt x="424790" y="0"/>
                  </a:moveTo>
                  <a:cubicBezTo>
                    <a:pt x="631218" y="0"/>
                    <a:pt x="803448" y="138071"/>
                    <a:pt x="843280" y="321618"/>
                  </a:cubicBezTo>
                  <a:lnTo>
                    <a:pt x="847407" y="360226"/>
                  </a:lnTo>
                  <a:lnTo>
                    <a:pt x="845487" y="363764"/>
                  </a:lnTo>
                  <a:cubicBezTo>
                    <a:pt x="752370" y="501668"/>
                    <a:pt x="594678" y="592335"/>
                    <a:pt x="415820" y="592335"/>
                  </a:cubicBezTo>
                  <a:cubicBezTo>
                    <a:pt x="272734" y="592335"/>
                    <a:pt x="143194" y="534308"/>
                    <a:pt x="49425" y="440491"/>
                  </a:cubicBezTo>
                  <a:lnTo>
                    <a:pt x="0" y="380556"/>
                  </a:lnTo>
                  <a:lnTo>
                    <a:pt x="6301" y="321618"/>
                  </a:lnTo>
                  <a:cubicBezTo>
                    <a:pt x="46133" y="138071"/>
                    <a:pt x="218362" y="0"/>
                    <a:pt x="424790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PH" dirty="0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B204F83E-255F-439A-B5D0-77DAF3180753}"/>
              </a:ext>
            </a:extLst>
          </p:cNvPr>
          <p:cNvSpPr txBox="1"/>
          <p:nvPr/>
        </p:nvSpPr>
        <p:spPr>
          <a:xfrm>
            <a:off x="9573764" y="871213"/>
            <a:ext cx="2866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Insert Subtopic</a:t>
            </a:r>
            <a:endParaRPr lang="en-PH" sz="24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8B7F3E6-8709-470D-AADB-C8FB4AF651B8}"/>
              </a:ext>
            </a:extLst>
          </p:cNvPr>
          <p:cNvSpPr txBox="1"/>
          <p:nvPr/>
        </p:nvSpPr>
        <p:spPr>
          <a:xfrm>
            <a:off x="9558703" y="1484556"/>
            <a:ext cx="27872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3" name="Arrow: Up 72">
            <a:extLst>
              <a:ext uri="{FF2B5EF4-FFF2-40B4-BE49-F238E27FC236}">
                <a16:creationId xmlns:a16="http://schemas.microsoft.com/office/drawing/2014/main" id="{57B23E0D-84F9-4635-B15C-622DFCF8B544}"/>
              </a:ext>
            </a:extLst>
          </p:cNvPr>
          <p:cNvSpPr/>
          <p:nvPr/>
        </p:nvSpPr>
        <p:spPr>
          <a:xfrm rot="18462405">
            <a:off x="12266030" y="6404018"/>
            <a:ext cx="540851" cy="452651"/>
          </a:xfrm>
          <a:prstGeom prst="upArrow">
            <a:avLst>
              <a:gd name="adj1" fmla="val 50000"/>
              <a:gd name="adj2" fmla="val 63636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EEA05D1-D216-4461-9BE4-BF826A4162CB}"/>
              </a:ext>
            </a:extLst>
          </p:cNvPr>
          <p:cNvGrpSpPr/>
          <p:nvPr/>
        </p:nvGrpSpPr>
        <p:grpSpPr>
          <a:xfrm>
            <a:off x="92306" y="148643"/>
            <a:ext cx="561972" cy="561972"/>
            <a:chOff x="26990" y="148643"/>
            <a:chExt cx="561972" cy="561972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D195FCF-754A-49A5-901E-292243E3685A}"/>
                </a:ext>
              </a:extLst>
            </p:cNvPr>
            <p:cNvSpPr/>
            <p:nvPr/>
          </p:nvSpPr>
          <p:spPr>
            <a:xfrm>
              <a:off x="26990" y="148643"/>
              <a:ext cx="561972" cy="56197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78" name="Plus Sign 77">
              <a:extLst>
                <a:ext uri="{FF2B5EF4-FFF2-40B4-BE49-F238E27FC236}">
                  <a16:creationId xmlns:a16="http://schemas.microsoft.com/office/drawing/2014/main" id="{A5F4A6A2-3C8B-4598-9B7C-905392F75206}"/>
                </a:ext>
              </a:extLst>
            </p:cNvPr>
            <p:cNvSpPr/>
            <p:nvPr/>
          </p:nvSpPr>
          <p:spPr>
            <a:xfrm rot="2457745">
              <a:off x="98622" y="242052"/>
              <a:ext cx="420784" cy="392831"/>
            </a:xfrm>
            <a:prstGeom prst="mathPlus">
              <a:avLst>
                <a:gd name="adj1" fmla="val 510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FAFF190-B3B2-4D3E-A085-5C3329611F1A}"/>
              </a:ext>
            </a:extLst>
          </p:cNvPr>
          <p:cNvGrpSpPr/>
          <p:nvPr/>
        </p:nvGrpSpPr>
        <p:grpSpPr>
          <a:xfrm>
            <a:off x="727987" y="126680"/>
            <a:ext cx="565012" cy="572496"/>
            <a:chOff x="249070" y="188616"/>
            <a:chExt cx="675565" cy="68451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E6B6705-D3E2-42E6-A978-F1C30FB8DF3D}"/>
                </a:ext>
              </a:extLst>
            </p:cNvPr>
            <p:cNvSpPr/>
            <p:nvPr/>
          </p:nvSpPr>
          <p:spPr>
            <a:xfrm>
              <a:off x="249070" y="188616"/>
              <a:ext cx="675565" cy="675565"/>
            </a:xfrm>
            <a:prstGeom prst="ellipse">
              <a:avLst/>
            </a:prstGeom>
            <a:solidFill>
              <a:srgbClr val="0687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5FC643-BC8F-4636-AF7B-E29D28632801}"/>
                </a:ext>
              </a:extLst>
            </p:cNvPr>
            <p:cNvSpPr txBox="1"/>
            <p:nvPr/>
          </p:nvSpPr>
          <p:spPr>
            <a:xfrm>
              <a:off x="414206" y="317287"/>
              <a:ext cx="317995" cy="555842"/>
            </a:xfrm>
            <a:custGeom>
              <a:avLst/>
              <a:gdLst/>
              <a:ahLst/>
              <a:cxnLst/>
              <a:rect l="l" t="t" r="r" b="b"/>
              <a:pathLst>
                <a:path w="317995" h="555842">
                  <a:moveTo>
                    <a:pt x="230409" y="0"/>
                  </a:moveTo>
                  <a:cubicBezTo>
                    <a:pt x="243348" y="0"/>
                    <a:pt x="255623" y="1079"/>
                    <a:pt x="267235" y="3235"/>
                  </a:cubicBezTo>
                  <a:cubicBezTo>
                    <a:pt x="278847" y="5392"/>
                    <a:pt x="287970" y="7714"/>
                    <a:pt x="294606" y="10202"/>
                  </a:cubicBezTo>
                  <a:cubicBezTo>
                    <a:pt x="301241" y="12690"/>
                    <a:pt x="305720" y="15013"/>
                    <a:pt x="308042" y="17169"/>
                  </a:cubicBezTo>
                  <a:cubicBezTo>
                    <a:pt x="310364" y="19326"/>
                    <a:pt x="312272" y="22477"/>
                    <a:pt x="313765" y="26624"/>
                  </a:cubicBezTo>
                  <a:cubicBezTo>
                    <a:pt x="315258" y="30771"/>
                    <a:pt x="316336" y="36080"/>
                    <a:pt x="316999" y="42549"/>
                  </a:cubicBezTo>
                  <a:cubicBezTo>
                    <a:pt x="317663" y="49018"/>
                    <a:pt x="317995" y="57064"/>
                    <a:pt x="317995" y="66685"/>
                  </a:cubicBezTo>
                  <a:cubicBezTo>
                    <a:pt x="317995" y="76306"/>
                    <a:pt x="317663" y="84019"/>
                    <a:pt x="316999" y="89825"/>
                  </a:cubicBezTo>
                  <a:cubicBezTo>
                    <a:pt x="316336" y="95631"/>
                    <a:pt x="315341" y="100110"/>
                    <a:pt x="314014" y="103262"/>
                  </a:cubicBezTo>
                  <a:cubicBezTo>
                    <a:pt x="312687" y="106413"/>
                    <a:pt x="311194" y="108570"/>
                    <a:pt x="309535" y="109731"/>
                  </a:cubicBezTo>
                  <a:cubicBezTo>
                    <a:pt x="307876" y="110892"/>
                    <a:pt x="306051" y="111473"/>
                    <a:pt x="304061" y="111473"/>
                  </a:cubicBezTo>
                  <a:cubicBezTo>
                    <a:pt x="301738" y="111473"/>
                    <a:pt x="299167" y="110892"/>
                    <a:pt x="296347" y="109731"/>
                  </a:cubicBezTo>
                  <a:cubicBezTo>
                    <a:pt x="293527" y="108570"/>
                    <a:pt x="290044" y="107326"/>
                    <a:pt x="285897" y="105999"/>
                  </a:cubicBezTo>
                  <a:cubicBezTo>
                    <a:pt x="281750" y="104672"/>
                    <a:pt x="276856" y="103427"/>
                    <a:pt x="271216" y="102266"/>
                  </a:cubicBezTo>
                  <a:cubicBezTo>
                    <a:pt x="265576" y="101105"/>
                    <a:pt x="258941" y="100524"/>
                    <a:pt x="251310" y="100524"/>
                  </a:cubicBezTo>
                  <a:cubicBezTo>
                    <a:pt x="242353" y="100524"/>
                    <a:pt x="234639" y="101934"/>
                    <a:pt x="228170" y="104754"/>
                  </a:cubicBezTo>
                  <a:cubicBezTo>
                    <a:pt x="221701" y="107574"/>
                    <a:pt x="216309" y="112053"/>
                    <a:pt x="211997" y="118191"/>
                  </a:cubicBezTo>
                  <a:cubicBezTo>
                    <a:pt x="207684" y="124328"/>
                    <a:pt x="204532" y="132291"/>
                    <a:pt x="202541" y="142078"/>
                  </a:cubicBezTo>
                  <a:cubicBezTo>
                    <a:pt x="200551" y="151865"/>
                    <a:pt x="199555" y="163891"/>
                    <a:pt x="199555" y="178157"/>
                  </a:cubicBezTo>
                  <a:lnTo>
                    <a:pt x="199555" y="218964"/>
                  </a:lnTo>
                  <a:lnTo>
                    <a:pt x="280671" y="218964"/>
                  </a:lnTo>
                  <a:cubicBezTo>
                    <a:pt x="283657" y="218964"/>
                    <a:pt x="286394" y="219793"/>
                    <a:pt x="288883" y="221452"/>
                  </a:cubicBezTo>
                  <a:cubicBezTo>
                    <a:pt x="291371" y="223111"/>
                    <a:pt x="293444" y="225848"/>
                    <a:pt x="295103" y="229663"/>
                  </a:cubicBezTo>
                  <a:cubicBezTo>
                    <a:pt x="296762" y="233478"/>
                    <a:pt x="298006" y="238704"/>
                    <a:pt x="298835" y="245339"/>
                  </a:cubicBezTo>
                  <a:cubicBezTo>
                    <a:pt x="299665" y="251974"/>
                    <a:pt x="300080" y="260102"/>
                    <a:pt x="300080" y="269723"/>
                  </a:cubicBezTo>
                  <a:cubicBezTo>
                    <a:pt x="300080" y="287970"/>
                    <a:pt x="298421" y="300992"/>
                    <a:pt x="295103" y="308789"/>
                  </a:cubicBezTo>
                  <a:cubicBezTo>
                    <a:pt x="291786" y="316585"/>
                    <a:pt x="286975" y="320483"/>
                    <a:pt x="280671" y="320483"/>
                  </a:cubicBezTo>
                  <a:lnTo>
                    <a:pt x="199555" y="320483"/>
                  </a:lnTo>
                  <a:lnTo>
                    <a:pt x="199555" y="553228"/>
                  </a:lnTo>
                  <a:lnTo>
                    <a:pt x="173628" y="555842"/>
                  </a:lnTo>
                  <a:cubicBezTo>
                    <a:pt x="150309" y="555842"/>
                    <a:pt x="127542" y="553479"/>
                    <a:pt x="105553" y="548979"/>
                  </a:cubicBezTo>
                  <a:lnTo>
                    <a:pt x="74647" y="539386"/>
                  </a:lnTo>
                  <a:lnTo>
                    <a:pt x="74647" y="320483"/>
                  </a:lnTo>
                  <a:lnTo>
                    <a:pt x="18911" y="320483"/>
                  </a:lnTo>
                  <a:cubicBezTo>
                    <a:pt x="12607" y="320483"/>
                    <a:pt x="7880" y="316585"/>
                    <a:pt x="4728" y="308789"/>
                  </a:cubicBezTo>
                  <a:cubicBezTo>
                    <a:pt x="1576" y="300992"/>
                    <a:pt x="0" y="287970"/>
                    <a:pt x="0" y="269723"/>
                  </a:cubicBezTo>
                  <a:cubicBezTo>
                    <a:pt x="0" y="260102"/>
                    <a:pt x="415" y="251974"/>
                    <a:pt x="1244" y="245339"/>
                  </a:cubicBezTo>
                  <a:cubicBezTo>
                    <a:pt x="2074" y="238704"/>
                    <a:pt x="3235" y="233478"/>
                    <a:pt x="4728" y="229663"/>
                  </a:cubicBezTo>
                  <a:cubicBezTo>
                    <a:pt x="6221" y="225848"/>
                    <a:pt x="8211" y="223111"/>
                    <a:pt x="10700" y="221452"/>
                  </a:cubicBezTo>
                  <a:cubicBezTo>
                    <a:pt x="13188" y="219793"/>
                    <a:pt x="16091" y="218964"/>
                    <a:pt x="19408" y="218964"/>
                  </a:cubicBezTo>
                  <a:lnTo>
                    <a:pt x="74647" y="218964"/>
                  </a:lnTo>
                  <a:lnTo>
                    <a:pt x="74647" y="181640"/>
                  </a:lnTo>
                  <a:cubicBezTo>
                    <a:pt x="74647" y="151450"/>
                    <a:pt x="77633" y="124992"/>
                    <a:pt x="83604" y="102266"/>
                  </a:cubicBezTo>
                  <a:cubicBezTo>
                    <a:pt x="89576" y="79540"/>
                    <a:pt x="98948" y="60630"/>
                    <a:pt x="111721" y="45535"/>
                  </a:cubicBezTo>
                  <a:cubicBezTo>
                    <a:pt x="124494" y="30440"/>
                    <a:pt x="140751" y="19077"/>
                    <a:pt x="160490" y="11446"/>
                  </a:cubicBezTo>
                  <a:cubicBezTo>
                    <a:pt x="180230" y="3816"/>
                    <a:pt x="203537" y="0"/>
                    <a:pt x="2304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PH" sz="8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2" name="Oval 81">
            <a:extLst>
              <a:ext uri="{FF2B5EF4-FFF2-40B4-BE49-F238E27FC236}">
                <a16:creationId xmlns:a16="http://schemas.microsoft.com/office/drawing/2014/main" id="{1A854653-FC66-4675-904F-3AA80002D9FE}"/>
              </a:ext>
            </a:extLst>
          </p:cNvPr>
          <p:cNvSpPr/>
          <p:nvPr/>
        </p:nvSpPr>
        <p:spPr>
          <a:xfrm>
            <a:off x="11489874" y="6179996"/>
            <a:ext cx="498385" cy="489572"/>
          </a:xfrm>
          <a:prstGeom prst="ellipse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5158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63 0.06273 L -0.31602 -0.3912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69" y="-2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3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B630DAC-2692-42A2-A512-613D5FF147A7}"/>
              </a:ext>
            </a:extLst>
          </p:cNvPr>
          <p:cNvSpPr/>
          <p:nvPr/>
        </p:nvSpPr>
        <p:spPr>
          <a:xfrm>
            <a:off x="0" y="1064525"/>
            <a:ext cx="12192000" cy="57934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9F4778E-DC2F-4B83-A9AE-A41C20289873}"/>
              </a:ext>
            </a:extLst>
          </p:cNvPr>
          <p:cNvSpPr/>
          <p:nvPr/>
        </p:nvSpPr>
        <p:spPr>
          <a:xfrm>
            <a:off x="414206" y="1364775"/>
            <a:ext cx="11527585" cy="5175937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C94416-50B2-4485-9865-D7E1519B0399}"/>
              </a:ext>
            </a:extLst>
          </p:cNvPr>
          <p:cNvSpPr/>
          <p:nvPr/>
        </p:nvSpPr>
        <p:spPr>
          <a:xfrm>
            <a:off x="-109183" y="-18018"/>
            <a:ext cx="12419463" cy="10825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5400000" sx="99000" sy="99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9937A1-0BE5-48F0-A006-E92C4B6F40AF}"/>
              </a:ext>
            </a:extLst>
          </p:cNvPr>
          <p:cNvGrpSpPr/>
          <p:nvPr/>
        </p:nvGrpSpPr>
        <p:grpSpPr>
          <a:xfrm>
            <a:off x="249070" y="188616"/>
            <a:ext cx="675565" cy="684513"/>
            <a:chOff x="249070" y="188616"/>
            <a:chExt cx="675565" cy="68451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57657DD-5390-4658-9716-B4CA57BFDF00}"/>
                </a:ext>
              </a:extLst>
            </p:cNvPr>
            <p:cNvSpPr/>
            <p:nvPr/>
          </p:nvSpPr>
          <p:spPr>
            <a:xfrm>
              <a:off x="249070" y="188616"/>
              <a:ext cx="675565" cy="675565"/>
            </a:xfrm>
            <a:prstGeom prst="ellipse">
              <a:avLst/>
            </a:prstGeom>
            <a:solidFill>
              <a:srgbClr val="0687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725415-D1A3-4110-A6CB-B93432F10FC5}"/>
                </a:ext>
              </a:extLst>
            </p:cNvPr>
            <p:cNvSpPr txBox="1"/>
            <p:nvPr/>
          </p:nvSpPr>
          <p:spPr>
            <a:xfrm>
              <a:off x="414206" y="317287"/>
              <a:ext cx="317995" cy="555842"/>
            </a:xfrm>
            <a:custGeom>
              <a:avLst/>
              <a:gdLst/>
              <a:ahLst/>
              <a:cxnLst/>
              <a:rect l="l" t="t" r="r" b="b"/>
              <a:pathLst>
                <a:path w="317995" h="555842">
                  <a:moveTo>
                    <a:pt x="230409" y="0"/>
                  </a:moveTo>
                  <a:cubicBezTo>
                    <a:pt x="243348" y="0"/>
                    <a:pt x="255623" y="1079"/>
                    <a:pt x="267235" y="3235"/>
                  </a:cubicBezTo>
                  <a:cubicBezTo>
                    <a:pt x="278847" y="5392"/>
                    <a:pt x="287970" y="7714"/>
                    <a:pt x="294606" y="10202"/>
                  </a:cubicBezTo>
                  <a:cubicBezTo>
                    <a:pt x="301241" y="12690"/>
                    <a:pt x="305720" y="15013"/>
                    <a:pt x="308042" y="17169"/>
                  </a:cubicBezTo>
                  <a:cubicBezTo>
                    <a:pt x="310364" y="19326"/>
                    <a:pt x="312272" y="22477"/>
                    <a:pt x="313765" y="26624"/>
                  </a:cubicBezTo>
                  <a:cubicBezTo>
                    <a:pt x="315258" y="30771"/>
                    <a:pt x="316336" y="36080"/>
                    <a:pt x="316999" y="42549"/>
                  </a:cubicBezTo>
                  <a:cubicBezTo>
                    <a:pt x="317663" y="49018"/>
                    <a:pt x="317995" y="57064"/>
                    <a:pt x="317995" y="66685"/>
                  </a:cubicBezTo>
                  <a:cubicBezTo>
                    <a:pt x="317995" y="76306"/>
                    <a:pt x="317663" y="84019"/>
                    <a:pt x="316999" y="89825"/>
                  </a:cubicBezTo>
                  <a:cubicBezTo>
                    <a:pt x="316336" y="95631"/>
                    <a:pt x="315341" y="100110"/>
                    <a:pt x="314014" y="103262"/>
                  </a:cubicBezTo>
                  <a:cubicBezTo>
                    <a:pt x="312687" y="106413"/>
                    <a:pt x="311194" y="108570"/>
                    <a:pt x="309535" y="109731"/>
                  </a:cubicBezTo>
                  <a:cubicBezTo>
                    <a:pt x="307876" y="110892"/>
                    <a:pt x="306051" y="111473"/>
                    <a:pt x="304061" y="111473"/>
                  </a:cubicBezTo>
                  <a:cubicBezTo>
                    <a:pt x="301738" y="111473"/>
                    <a:pt x="299167" y="110892"/>
                    <a:pt x="296347" y="109731"/>
                  </a:cubicBezTo>
                  <a:cubicBezTo>
                    <a:pt x="293527" y="108570"/>
                    <a:pt x="290044" y="107326"/>
                    <a:pt x="285897" y="105999"/>
                  </a:cubicBezTo>
                  <a:cubicBezTo>
                    <a:pt x="281750" y="104672"/>
                    <a:pt x="276856" y="103427"/>
                    <a:pt x="271216" y="102266"/>
                  </a:cubicBezTo>
                  <a:cubicBezTo>
                    <a:pt x="265576" y="101105"/>
                    <a:pt x="258941" y="100524"/>
                    <a:pt x="251310" y="100524"/>
                  </a:cubicBezTo>
                  <a:cubicBezTo>
                    <a:pt x="242353" y="100524"/>
                    <a:pt x="234639" y="101934"/>
                    <a:pt x="228170" y="104754"/>
                  </a:cubicBezTo>
                  <a:cubicBezTo>
                    <a:pt x="221701" y="107574"/>
                    <a:pt x="216309" y="112053"/>
                    <a:pt x="211997" y="118191"/>
                  </a:cubicBezTo>
                  <a:cubicBezTo>
                    <a:pt x="207684" y="124328"/>
                    <a:pt x="204532" y="132291"/>
                    <a:pt x="202541" y="142078"/>
                  </a:cubicBezTo>
                  <a:cubicBezTo>
                    <a:pt x="200551" y="151865"/>
                    <a:pt x="199555" y="163891"/>
                    <a:pt x="199555" y="178157"/>
                  </a:cubicBezTo>
                  <a:lnTo>
                    <a:pt x="199555" y="218964"/>
                  </a:lnTo>
                  <a:lnTo>
                    <a:pt x="280671" y="218964"/>
                  </a:lnTo>
                  <a:cubicBezTo>
                    <a:pt x="283657" y="218964"/>
                    <a:pt x="286394" y="219793"/>
                    <a:pt x="288883" y="221452"/>
                  </a:cubicBezTo>
                  <a:cubicBezTo>
                    <a:pt x="291371" y="223111"/>
                    <a:pt x="293444" y="225848"/>
                    <a:pt x="295103" y="229663"/>
                  </a:cubicBezTo>
                  <a:cubicBezTo>
                    <a:pt x="296762" y="233478"/>
                    <a:pt x="298006" y="238704"/>
                    <a:pt x="298835" y="245339"/>
                  </a:cubicBezTo>
                  <a:cubicBezTo>
                    <a:pt x="299665" y="251974"/>
                    <a:pt x="300080" y="260102"/>
                    <a:pt x="300080" y="269723"/>
                  </a:cubicBezTo>
                  <a:cubicBezTo>
                    <a:pt x="300080" y="287970"/>
                    <a:pt x="298421" y="300992"/>
                    <a:pt x="295103" y="308789"/>
                  </a:cubicBezTo>
                  <a:cubicBezTo>
                    <a:pt x="291786" y="316585"/>
                    <a:pt x="286975" y="320483"/>
                    <a:pt x="280671" y="320483"/>
                  </a:cubicBezTo>
                  <a:lnTo>
                    <a:pt x="199555" y="320483"/>
                  </a:lnTo>
                  <a:lnTo>
                    <a:pt x="199555" y="553228"/>
                  </a:lnTo>
                  <a:lnTo>
                    <a:pt x="173628" y="555842"/>
                  </a:lnTo>
                  <a:cubicBezTo>
                    <a:pt x="150309" y="555842"/>
                    <a:pt x="127542" y="553479"/>
                    <a:pt x="105553" y="548979"/>
                  </a:cubicBezTo>
                  <a:lnTo>
                    <a:pt x="74647" y="539386"/>
                  </a:lnTo>
                  <a:lnTo>
                    <a:pt x="74647" y="320483"/>
                  </a:lnTo>
                  <a:lnTo>
                    <a:pt x="18911" y="320483"/>
                  </a:lnTo>
                  <a:cubicBezTo>
                    <a:pt x="12607" y="320483"/>
                    <a:pt x="7880" y="316585"/>
                    <a:pt x="4728" y="308789"/>
                  </a:cubicBezTo>
                  <a:cubicBezTo>
                    <a:pt x="1576" y="300992"/>
                    <a:pt x="0" y="287970"/>
                    <a:pt x="0" y="269723"/>
                  </a:cubicBezTo>
                  <a:cubicBezTo>
                    <a:pt x="0" y="260102"/>
                    <a:pt x="415" y="251974"/>
                    <a:pt x="1244" y="245339"/>
                  </a:cubicBezTo>
                  <a:cubicBezTo>
                    <a:pt x="2074" y="238704"/>
                    <a:pt x="3235" y="233478"/>
                    <a:pt x="4728" y="229663"/>
                  </a:cubicBezTo>
                  <a:cubicBezTo>
                    <a:pt x="6221" y="225848"/>
                    <a:pt x="8211" y="223111"/>
                    <a:pt x="10700" y="221452"/>
                  </a:cubicBezTo>
                  <a:cubicBezTo>
                    <a:pt x="13188" y="219793"/>
                    <a:pt x="16091" y="218964"/>
                    <a:pt x="19408" y="218964"/>
                  </a:cubicBezTo>
                  <a:lnTo>
                    <a:pt x="74647" y="218964"/>
                  </a:lnTo>
                  <a:lnTo>
                    <a:pt x="74647" y="181640"/>
                  </a:lnTo>
                  <a:cubicBezTo>
                    <a:pt x="74647" y="151450"/>
                    <a:pt x="77633" y="124992"/>
                    <a:pt x="83604" y="102266"/>
                  </a:cubicBezTo>
                  <a:cubicBezTo>
                    <a:pt x="89576" y="79540"/>
                    <a:pt x="98948" y="60630"/>
                    <a:pt x="111721" y="45535"/>
                  </a:cubicBezTo>
                  <a:cubicBezTo>
                    <a:pt x="124494" y="30440"/>
                    <a:pt x="140751" y="19077"/>
                    <a:pt x="160490" y="11446"/>
                  </a:cubicBezTo>
                  <a:cubicBezTo>
                    <a:pt x="180230" y="3816"/>
                    <a:pt x="203537" y="0"/>
                    <a:pt x="2304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PH" sz="8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1F954E2-85C3-47C2-8DD7-0E88C0505BF8}"/>
              </a:ext>
            </a:extLst>
          </p:cNvPr>
          <p:cNvSpPr/>
          <p:nvPr/>
        </p:nvSpPr>
        <p:spPr>
          <a:xfrm>
            <a:off x="1089771" y="244186"/>
            <a:ext cx="4217159" cy="54689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26044A6-69F1-42F4-92C5-448E7C2B3720}"/>
              </a:ext>
            </a:extLst>
          </p:cNvPr>
          <p:cNvGrpSpPr/>
          <p:nvPr/>
        </p:nvGrpSpPr>
        <p:grpSpPr>
          <a:xfrm>
            <a:off x="1255590" y="379461"/>
            <a:ext cx="300255" cy="275632"/>
            <a:chOff x="1255594" y="1323833"/>
            <a:chExt cx="559559" cy="53728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4DD5E37-A65A-4DA1-A8BB-0BF374BC3091}"/>
                </a:ext>
              </a:extLst>
            </p:cNvPr>
            <p:cNvSpPr/>
            <p:nvPr/>
          </p:nvSpPr>
          <p:spPr>
            <a:xfrm>
              <a:off x="1255594" y="1323833"/>
              <a:ext cx="450376" cy="423080"/>
            </a:xfrm>
            <a:prstGeom prst="ellipse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05EFBF-4329-43D8-80D4-59D944B885F4}"/>
                </a:ext>
              </a:extLst>
            </p:cNvPr>
            <p:cNvCxnSpPr>
              <a:cxnSpLocks/>
            </p:cNvCxnSpPr>
            <p:nvPr/>
          </p:nvCxnSpPr>
          <p:spPr>
            <a:xfrm>
              <a:off x="1642280" y="1701867"/>
              <a:ext cx="172873" cy="159246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3714AEA-B1FF-45AF-968D-BF5F5E9AD897}"/>
              </a:ext>
            </a:extLst>
          </p:cNvPr>
          <p:cNvSpPr txBox="1"/>
          <p:nvPr/>
        </p:nvSpPr>
        <p:spPr>
          <a:xfrm>
            <a:off x="1583141" y="309213"/>
            <a:ext cx="3751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Search Facebook</a:t>
            </a:r>
            <a:endParaRPr lang="en-PH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93C2D05-DB33-434E-8235-F7E543DF06B5}"/>
              </a:ext>
            </a:extLst>
          </p:cNvPr>
          <p:cNvGrpSpPr/>
          <p:nvPr/>
        </p:nvGrpSpPr>
        <p:grpSpPr>
          <a:xfrm>
            <a:off x="732201" y="1591507"/>
            <a:ext cx="936122" cy="921790"/>
            <a:chOff x="376588" y="1779723"/>
            <a:chExt cx="1036321" cy="103685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D3EC131-D3CA-4A4A-B4E7-76ED26A02765}"/>
                </a:ext>
              </a:extLst>
            </p:cNvPr>
            <p:cNvSpPr/>
            <p:nvPr/>
          </p:nvSpPr>
          <p:spPr>
            <a:xfrm>
              <a:off x="376588" y="1779723"/>
              <a:ext cx="1036321" cy="103685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B84C319-2174-461C-94ED-33D91699BCC3}"/>
                </a:ext>
              </a:extLst>
            </p:cNvPr>
            <p:cNvSpPr/>
            <p:nvPr/>
          </p:nvSpPr>
          <p:spPr>
            <a:xfrm>
              <a:off x="717452" y="1908536"/>
              <a:ext cx="365760" cy="35791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5DE0524-FB4E-4156-AA8E-E35F929C178E}"/>
                </a:ext>
              </a:extLst>
            </p:cNvPr>
            <p:cNvSpPr/>
            <p:nvPr/>
          </p:nvSpPr>
          <p:spPr>
            <a:xfrm>
              <a:off x="488973" y="2214477"/>
              <a:ext cx="847407" cy="592335"/>
            </a:xfrm>
            <a:custGeom>
              <a:avLst/>
              <a:gdLst>
                <a:gd name="connsiteX0" fmla="*/ 424790 w 847407"/>
                <a:gd name="connsiteY0" fmla="*/ 0 h 592335"/>
                <a:gd name="connsiteX1" fmla="*/ 843280 w 847407"/>
                <a:gd name="connsiteY1" fmla="*/ 321618 h 592335"/>
                <a:gd name="connsiteX2" fmla="*/ 847407 w 847407"/>
                <a:gd name="connsiteY2" fmla="*/ 360226 h 592335"/>
                <a:gd name="connsiteX3" fmla="*/ 845487 w 847407"/>
                <a:gd name="connsiteY3" fmla="*/ 363764 h 592335"/>
                <a:gd name="connsiteX4" fmla="*/ 415820 w 847407"/>
                <a:gd name="connsiteY4" fmla="*/ 592335 h 592335"/>
                <a:gd name="connsiteX5" fmla="*/ 49425 w 847407"/>
                <a:gd name="connsiteY5" fmla="*/ 440491 h 592335"/>
                <a:gd name="connsiteX6" fmla="*/ 0 w 847407"/>
                <a:gd name="connsiteY6" fmla="*/ 380556 h 592335"/>
                <a:gd name="connsiteX7" fmla="*/ 6301 w 847407"/>
                <a:gd name="connsiteY7" fmla="*/ 321618 h 592335"/>
                <a:gd name="connsiteX8" fmla="*/ 424790 w 847407"/>
                <a:gd name="connsiteY8" fmla="*/ 0 h 59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7407" h="592335">
                  <a:moveTo>
                    <a:pt x="424790" y="0"/>
                  </a:moveTo>
                  <a:cubicBezTo>
                    <a:pt x="631218" y="0"/>
                    <a:pt x="803448" y="138071"/>
                    <a:pt x="843280" y="321618"/>
                  </a:cubicBezTo>
                  <a:lnTo>
                    <a:pt x="847407" y="360226"/>
                  </a:lnTo>
                  <a:lnTo>
                    <a:pt x="845487" y="363764"/>
                  </a:lnTo>
                  <a:cubicBezTo>
                    <a:pt x="752370" y="501668"/>
                    <a:pt x="594678" y="592335"/>
                    <a:pt x="415820" y="592335"/>
                  </a:cubicBezTo>
                  <a:cubicBezTo>
                    <a:pt x="272734" y="592335"/>
                    <a:pt x="143194" y="534308"/>
                    <a:pt x="49425" y="440491"/>
                  </a:cubicBezTo>
                  <a:lnTo>
                    <a:pt x="0" y="380556"/>
                  </a:lnTo>
                  <a:lnTo>
                    <a:pt x="6301" y="321618"/>
                  </a:lnTo>
                  <a:cubicBezTo>
                    <a:pt x="46133" y="138071"/>
                    <a:pt x="218362" y="0"/>
                    <a:pt x="424790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PH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08841CF-849F-42A6-9020-CBACD26029AC}"/>
              </a:ext>
            </a:extLst>
          </p:cNvPr>
          <p:cNvSpPr txBox="1"/>
          <p:nvPr/>
        </p:nvSpPr>
        <p:spPr>
          <a:xfrm>
            <a:off x="1907101" y="1703328"/>
            <a:ext cx="3751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Insert your topic</a:t>
            </a:r>
            <a:endParaRPr lang="en-PH" sz="3600" b="1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C5DA066-4C8F-4428-9BBD-78732640DE94}"/>
              </a:ext>
            </a:extLst>
          </p:cNvPr>
          <p:cNvGrpSpPr/>
          <p:nvPr/>
        </p:nvGrpSpPr>
        <p:grpSpPr>
          <a:xfrm>
            <a:off x="5691098" y="244485"/>
            <a:ext cx="662082" cy="546296"/>
            <a:chOff x="5433918" y="177785"/>
            <a:chExt cx="1074683" cy="88674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D858362-7EF7-4324-A466-77AE77C5439B}"/>
                </a:ext>
              </a:extLst>
            </p:cNvPr>
            <p:cNvGrpSpPr/>
            <p:nvPr/>
          </p:nvGrpSpPr>
          <p:grpSpPr>
            <a:xfrm>
              <a:off x="5433918" y="177785"/>
              <a:ext cx="1074683" cy="673618"/>
              <a:chOff x="4741014" y="910541"/>
              <a:chExt cx="1596788" cy="1301292"/>
            </a:xfrm>
          </p:grpSpPr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38F7337D-F236-4FB9-911E-9082B297BEBB}"/>
                  </a:ext>
                </a:extLst>
              </p:cNvPr>
              <p:cNvSpPr/>
              <p:nvPr/>
            </p:nvSpPr>
            <p:spPr>
              <a:xfrm>
                <a:off x="4741014" y="910541"/>
                <a:ext cx="1596788" cy="724226"/>
              </a:xfrm>
              <a:prstGeom prst="triangle">
                <a:avLst/>
              </a:prstGeom>
              <a:solidFill>
                <a:srgbClr val="1877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48E13CA-C9C2-4EC4-9731-17E4AE18ABC9}"/>
                  </a:ext>
                </a:extLst>
              </p:cNvPr>
              <p:cNvSpPr/>
              <p:nvPr/>
            </p:nvSpPr>
            <p:spPr>
              <a:xfrm>
                <a:off x="5029893" y="1487607"/>
                <a:ext cx="1019033" cy="724226"/>
              </a:xfrm>
              <a:custGeom>
                <a:avLst/>
                <a:gdLst>
                  <a:gd name="connsiteX0" fmla="*/ 0 w 1019033"/>
                  <a:gd name="connsiteY0" fmla="*/ 0 h 724226"/>
                  <a:gd name="connsiteX1" fmla="*/ 1019033 w 1019033"/>
                  <a:gd name="connsiteY1" fmla="*/ 0 h 724226"/>
                  <a:gd name="connsiteX2" fmla="*/ 1019033 w 1019033"/>
                  <a:gd name="connsiteY2" fmla="*/ 724226 h 724226"/>
                  <a:gd name="connsiteX3" fmla="*/ 654745 w 1019033"/>
                  <a:gd name="connsiteY3" fmla="*/ 724226 h 724226"/>
                  <a:gd name="connsiteX4" fmla="*/ 654745 w 1019033"/>
                  <a:gd name="connsiteY4" fmla="*/ 294320 h 724226"/>
                  <a:gd name="connsiteX5" fmla="*/ 364286 w 1019033"/>
                  <a:gd name="connsiteY5" fmla="*/ 294320 h 724226"/>
                  <a:gd name="connsiteX6" fmla="*/ 364286 w 1019033"/>
                  <a:gd name="connsiteY6" fmla="*/ 724226 h 724226"/>
                  <a:gd name="connsiteX7" fmla="*/ 0 w 1019033"/>
                  <a:gd name="connsiteY7" fmla="*/ 724226 h 724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9033" h="724226">
                    <a:moveTo>
                      <a:pt x="0" y="0"/>
                    </a:moveTo>
                    <a:lnTo>
                      <a:pt x="1019033" y="0"/>
                    </a:lnTo>
                    <a:lnTo>
                      <a:pt x="1019033" y="724226"/>
                    </a:lnTo>
                    <a:lnTo>
                      <a:pt x="654745" y="724226"/>
                    </a:lnTo>
                    <a:lnTo>
                      <a:pt x="654745" y="294320"/>
                    </a:lnTo>
                    <a:lnTo>
                      <a:pt x="364286" y="294320"/>
                    </a:lnTo>
                    <a:lnTo>
                      <a:pt x="364286" y="724226"/>
                    </a:lnTo>
                    <a:lnTo>
                      <a:pt x="0" y="724226"/>
                    </a:lnTo>
                    <a:close/>
                  </a:path>
                </a:pathLst>
              </a:custGeom>
              <a:solidFill>
                <a:srgbClr val="1877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PH"/>
              </a:p>
            </p:txBody>
          </p:sp>
        </p:grp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E6FCAB4-FF71-4815-9A40-A69BB25A378B}"/>
                </a:ext>
              </a:extLst>
            </p:cNvPr>
            <p:cNvSpPr/>
            <p:nvPr/>
          </p:nvSpPr>
          <p:spPr>
            <a:xfrm>
              <a:off x="5433918" y="1018806"/>
              <a:ext cx="1074683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313A2565-484F-4031-B134-21F6C5D4E8C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51" b="94944" l="6280" r="89372">
                        <a14:foregroundMark x1="14976" y1="9551" x2="14976" y2="9551"/>
                        <a14:foregroundMark x1="17874" y1="29775" x2="17874" y2="29775"/>
                        <a14:foregroundMark x1="7246" y1="60112" x2="7246" y2="60112"/>
                        <a14:foregroundMark x1="11594" y1="93258" x2="11594" y2="93258"/>
                        <a14:foregroundMark x1="17874" y1="94944" x2="17874" y2="94944"/>
                        <a14:foregroundMark x1="10628" y1="94944" x2="10628" y2="949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87773" y="227407"/>
            <a:ext cx="675565" cy="580920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58C07F0A-7395-4FC1-BB2B-5E89AFFCB273}"/>
              </a:ext>
            </a:extLst>
          </p:cNvPr>
          <p:cNvGrpSpPr/>
          <p:nvPr/>
        </p:nvGrpSpPr>
        <p:grpSpPr>
          <a:xfrm>
            <a:off x="8397970" y="285577"/>
            <a:ext cx="675565" cy="503535"/>
            <a:chOff x="4773908" y="4121624"/>
            <a:chExt cx="1322092" cy="985427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F7512239-BBF5-48D8-B29F-7D4005364E1F}"/>
                </a:ext>
              </a:extLst>
            </p:cNvPr>
            <p:cNvSpPr/>
            <p:nvPr/>
          </p:nvSpPr>
          <p:spPr>
            <a:xfrm>
              <a:off x="4773908" y="4121624"/>
              <a:ext cx="1322092" cy="83251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FB24E56A-FA73-4F06-A4EC-E01DA2541C01}"/>
                </a:ext>
              </a:extLst>
            </p:cNvPr>
            <p:cNvSpPr/>
            <p:nvPr/>
          </p:nvSpPr>
          <p:spPr>
            <a:xfrm rot="5400000">
              <a:off x="5231890" y="4374107"/>
              <a:ext cx="499388" cy="300251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FDB930A-E864-4A1C-8AA9-1FDB5BFC9F5B}"/>
                </a:ext>
              </a:extLst>
            </p:cNvPr>
            <p:cNvSpPr/>
            <p:nvPr/>
          </p:nvSpPr>
          <p:spPr>
            <a:xfrm>
              <a:off x="4987972" y="5049672"/>
              <a:ext cx="907860" cy="5737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F5F09313-1717-4455-B854-69098E3A70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06" b="89032" l="4922" r="93960">
                        <a14:foregroundMark x1="8725" y1="24086" x2="8725" y2="24086"/>
                        <a14:foregroundMark x1="94407" y1="27097" x2="94407" y2="27097"/>
                        <a14:foregroundMark x1="4922" y1="31183" x2="4922" y2="31183"/>
                        <a14:foregroundMark x1="43848" y1="55484" x2="43848" y2="55484"/>
                        <a14:foregroundMark x1="57271" y1="8387" x2="57271" y2="8387"/>
                        <a14:foregroundMark x1="56823" y1="5806" x2="56823" y2="5806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-3052"/>
          <a:stretch/>
        </p:blipFill>
        <p:spPr>
          <a:xfrm>
            <a:off x="9815078" y="228380"/>
            <a:ext cx="606805" cy="631240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82859BD3-854D-4DFA-9C33-7DD731844F8C}"/>
              </a:ext>
            </a:extLst>
          </p:cNvPr>
          <p:cNvGrpSpPr/>
          <p:nvPr/>
        </p:nvGrpSpPr>
        <p:grpSpPr>
          <a:xfrm>
            <a:off x="11079189" y="255208"/>
            <a:ext cx="573784" cy="577584"/>
            <a:chOff x="3345510" y="723333"/>
            <a:chExt cx="3798070" cy="3823222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574C86E-08F2-4325-908B-E051CC1F5F0A}"/>
                </a:ext>
              </a:extLst>
            </p:cNvPr>
            <p:cNvSpPr/>
            <p:nvPr/>
          </p:nvSpPr>
          <p:spPr>
            <a:xfrm>
              <a:off x="3345510" y="748486"/>
              <a:ext cx="3798069" cy="379806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B7FE1F41-5BBD-4F30-BB29-02C12F24EC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851" b="94030" l="3905" r="98915">
                          <a14:foregroundMark x1="22343" y1="57612" x2="22343" y2="57612"/>
                          <a14:foregroundMark x1="4338" y1="91940" x2="4338" y2="91940"/>
                          <a14:foregroundMark x1="33839" y1="91343" x2="33839" y2="91343"/>
                          <a14:foregroundMark x1="83080" y1="58806" x2="83080" y2="58806"/>
                          <a14:foregroundMark x1="94794" y1="93134" x2="94794" y2="93134"/>
                          <a14:foregroundMark x1="70716" y1="94328" x2="70716" y2="94328"/>
                          <a14:foregroundMark x1="98915" y1="94030" x2="98915" y2="94030"/>
                        </a14:backgroundRemoval>
                      </a14:imgEffect>
                    </a14:imgLayer>
                  </a14:imgProps>
                </a:ext>
              </a:extLst>
            </a:blip>
            <a:srcRect l="3980" t="1013" r="8417"/>
            <a:stretch/>
          </p:blipFill>
          <p:spPr>
            <a:xfrm>
              <a:off x="3345510" y="723333"/>
              <a:ext cx="3798070" cy="3118636"/>
            </a:xfrm>
            <a:custGeom>
              <a:avLst/>
              <a:gdLst>
                <a:gd name="connsiteX0" fmla="*/ 1899035 w 3798070"/>
                <a:gd name="connsiteY0" fmla="*/ 0 h 3118636"/>
                <a:gd name="connsiteX1" fmla="*/ 3798070 w 3798070"/>
                <a:gd name="connsiteY1" fmla="*/ 1899035 h 3118636"/>
                <a:gd name="connsiteX2" fmla="*/ 3364423 w 3798070"/>
                <a:gd name="connsiteY2" fmla="*/ 3106998 h 3118636"/>
                <a:gd name="connsiteX3" fmla="*/ 3353845 w 3798070"/>
                <a:gd name="connsiteY3" fmla="*/ 3118636 h 3118636"/>
                <a:gd name="connsiteX4" fmla="*/ 444225 w 3798070"/>
                <a:gd name="connsiteY4" fmla="*/ 3118636 h 3118636"/>
                <a:gd name="connsiteX5" fmla="*/ 433648 w 3798070"/>
                <a:gd name="connsiteY5" fmla="*/ 3106998 h 3118636"/>
                <a:gd name="connsiteX6" fmla="*/ 0 w 3798070"/>
                <a:gd name="connsiteY6" fmla="*/ 1899035 h 3118636"/>
                <a:gd name="connsiteX7" fmla="*/ 1899035 w 3798070"/>
                <a:gd name="connsiteY7" fmla="*/ 0 h 311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98070" h="3118636">
                  <a:moveTo>
                    <a:pt x="1899035" y="0"/>
                  </a:moveTo>
                  <a:cubicBezTo>
                    <a:pt x="2947843" y="0"/>
                    <a:pt x="3798070" y="850227"/>
                    <a:pt x="3798070" y="1899035"/>
                  </a:cubicBezTo>
                  <a:cubicBezTo>
                    <a:pt x="3798070" y="2357889"/>
                    <a:pt x="3635331" y="2778733"/>
                    <a:pt x="3364423" y="3106998"/>
                  </a:cubicBezTo>
                  <a:lnTo>
                    <a:pt x="3353845" y="3118636"/>
                  </a:lnTo>
                  <a:lnTo>
                    <a:pt x="444225" y="3118636"/>
                  </a:lnTo>
                  <a:lnTo>
                    <a:pt x="433648" y="3106998"/>
                  </a:lnTo>
                  <a:cubicBezTo>
                    <a:pt x="162739" y="2778733"/>
                    <a:pt x="0" y="2357889"/>
                    <a:pt x="0" y="1899035"/>
                  </a:cubicBezTo>
                  <a:cubicBezTo>
                    <a:pt x="0" y="850227"/>
                    <a:pt x="850227" y="0"/>
                    <a:pt x="1899035" y="0"/>
                  </a:cubicBezTo>
                  <a:close/>
                </a:path>
              </a:pathLst>
            </a:custGeom>
          </p:spPr>
        </p:pic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153F051C-F412-4518-B855-289100679C6E}"/>
              </a:ext>
            </a:extLst>
          </p:cNvPr>
          <p:cNvSpPr txBox="1"/>
          <p:nvPr/>
        </p:nvSpPr>
        <p:spPr>
          <a:xfrm>
            <a:off x="1913432" y="2443392"/>
            <a:ext cx="93772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8147FD-6478-48C9-8832-C44F1B725155}"/>
              </a:ext>
            </a:extLst>
          </p:cNvPr>
          <p:cNvGrpSpPr/>
          <p:nvPr/>
        </p:nvGrpSpPr>
        <p:grpSpPr>
          <a:xfrm>
            <a:off x="11079189" y="1865122"/>
            <a:ext cx="423029" cy="109125"/>
            <a:chOff x="10877268" y="4328671"/>
            <a:chExt cx="423029" cy="109125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17AC269F-3B1D-41F0-A7A7-28A41EF9A5BF}"/>
                </a:ext>
              </a:extLst>
            </p:cNvPr>
            <p:cNvSpPr/>
            <p:nvPr/>
          </p:nvSpPr>
          <p:spPr>
            <a:xfrm>
              <a:off x="10877268" y="4328671"/>
              <a:ext cx="106853" cy="10685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4B2C448-2BFC-40E0-B53A-A9F75B4E8350}"/>
                </a:ext>
              </a:extLst>
            </p:cNvPr>
            <p:cNvSpPr/>
            <p:nvPr/>
          </p:nvSpPr>
          <p:spPr>
            <a:xfrm>
              <a:off x="11029668" y="4330943"/>
              <a:ext cx="106853" cy="10685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35496F9-F9A6-45E7-9259-4F148FDC733A}"/>
                </a:ext>
              </a:extLst>
            </p:cNvPr>
            <p:cNvSpPr/>
            <p:nvPr/>
          </p:nvSpPr>
          <p:spPr>
            <a:xfrm>
              <a:off x="11193444" y="4330943"/>
              <a:ext cx="106853" cy="10685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A4E81E8-EBE0-41BE-8B62-DD0C01AC8E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965" y="4168341"/>
            <a:ext cx="2251800" cy="15012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6E2C54F-DB93-4E83-8C44-4723273878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549" y="4158837"/>
            <a:ext cx="2251800" cy="15012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7FBD282-8140-4C54-88C5-781A7DF07F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462" y="4157878"/>
            <a:ext cx="2251800" cy="1501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7E38D4-E8B1-4344-9CCC-C7AD6E7A5B0B}"/>
              </a:ext>
            </a:extLst>
          </p:cNvPr>
          <p:cNvSpPr/>
          <p:nvPr/>
        </p:nvSpPr>
        <p:spPr>
          <a:xfrm>
            <a:off x="-140884" y="-18018"/>
            <a:ext cx="929058" cy="6892851"/>
          </a:xfrm>
          <a:prstGeom prst="rect">
            <a:avLst/>
          </a:prstGeom>
          <a:solidFill>
            <a:schemeClr val="bg2">
              <a:lumMod val="1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A79FA70-9A77-44BD-B66F-503F440042A3}"/>
              </a:ext>
            </a:extLst>
          </p:cNvPr>
          <p:cNvSpPr/>
          <p:nvPr/>
        </p:nvSpPr>
        <p:spPr>
          <a:xfrm>
            <a:off x="7833501" y="-18018"/>
            <a:ext cx="929058" cy="6892851"/>
          </a:xfrm>
          <a:prstGeom prst="rect">
            <a:avLst/>
          </a:prstGeom>
          <a:solidFill>
            <a:schemeClr val="bg2">
              <a:lumMod val="1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7EB9F7C-E637-45D3-8742-40E383FDF053}"/>
              </a:ext>
            </a:extLst>
          </p:cNvPr>
          <p:cNvSpPr/>
          <p:nvPr/>
        </p:nvSpPr>
        <p:spPr>
          <a:xfrm rot="16200000">
            <a:off x="3823026" y="2847522"/>
            <a:ext cx="974200" cy="7046755"/>
          </a:xfrm>
          <a:prstGeom prst="rect">
            <a:avLst/>
          </a:prstGeom>
          <a:solidFill>
            <a:schemeClr val="bg2">
              <a:lumMod val="1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142B1B6-EF5D-4F94-8F03-552D729D067E}"/>
              </a:ext>
            </a:extLst>
          </p:cNvPr>
          <p:cNvSpPr/>
          <p:nvPr/>
        </p:nvSpPr>
        <p:spPr>
          <a:xfrm rot="16200000">
            <a:off x="3724550" y="-2943302"/>
            <a:ext cx="1170459" cy="7046755"/>
          </a:xfrm>
          <a:prstGeom prst="rect">
            <a:avLst/>
          </a:prstGeom>
          <a:solidFill>
            <a:schemeClr val="bg2">
              <a:lumMod val="1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8358AC-E4BD-406D-B340-CD5ACFB01526}"/>
              </a:ext>
            </a:extLst>
          </p:cNvPr>
          <p:cNvSpPr/>
          <p:nvPr/>
        </p:nvSpPr>
        <p:spPr>
          <a:xfrm>
            <a:off x="8762559" y="-18018"/>
            <a:ext cx="3456737" cy="6892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E3F150-4736-46F6-BB0D-ACFA8F0EDB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79" y="1095493"/>
            <a:ext cx="7395118" cy="4930078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3B4B89A-57E5-4515-8122-67361A96BBA6}"/>
              </a:ext>
            </a:extLst>
          </p:cNvPr>
          <p:cNvCxnSpPr/>
          <p:nvPr/>
        </p:nvCxnSpPr>
        <p:spPr>
          <a:xfrm>
            <a:off x="8762559" y="709323"/>
            <a:ext cx="345673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FF3E61D-3888-4D89-9583-C891DD5EB203}"/>
              </a:ext>
            </a:extLst>
          </p:cNvPr>
          <p:cNvGrpSpPr/>
          <p:nvPr/>
        </p:nvGrpSpPr>
        <p:grpSpPr>
          <a:xfrm>
            <a:off x="8174919" y="3512316"/>
            <a:ext cx="561972" cy="561972"/>
            <a:chOff x="8109603" y="3512316"/>
            <a:chExt cx="561972" cy="56197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E5C94A4-7969-4B2D-859B-C023727F955F}"/>
                </a:ext>
              </a:extLst>
            </p:cNvPr>
            <p:cNvSpPr/>
            <p:nvPr/>
          </p:nvSpPr>
          <p:spPr>
            <a:xfrm>
              <a:off x="8109603" y="3512316"/>
              <a:ext cx="561972" cy="56197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7" name="Half Frame 26">
              <a:extLst>
                <a:ext uri="{FF2B5EF4-FFF2-40B4-BE49-F238E27FC236}">
                  <a16:creationId xmlns:a16="http://schemas.microsoft.com/office/drawing/2014/main" id="{7F16689C-D5E3-4C76-8A10-C1EC5E460B95}"/>
                </a:ext>
              </a:extLst>
            </p:cNvPr>
            <p:cNvSpPr/>
            <p:nvPr/>
          </p:nvSpPr>
          <p:spPr>
            <a:xfrm rot="8210480">
              <a:off x="8270624" y="3694453"/>
              <a:ext cx="181990" cy="220255"/>
            </a:xfrm>
            <a:prstGeom prst="halfFrame">
              <a:avLst>
                <a:gd name="adj1" fmla="val 15165"/>
                <a:gd name="adj2" fmla="val 1213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>
                <a:solidFill>
                  <a:schemeClr val="tx1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E66BE88-2A24-4A9F-9632-3463983AA3ED}"/>
              </a:ext>
            </a:extLst>
          </p:cNvPr>
          <p:cNvGrpSpPr/>
          <p:nvPr/>
        </p:nvGrpSpPr>
        <p:grpSpPr>
          <a:xfrm>
            <a:off x="69137" y="3560532"/>
            <a:ext cx="561972" cy="561972"/>
            <a:chOff x="8109603" y="3512316"/>
            <a:chExt cx="561972" cy="561972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0F6BA45-8489-4923-8859-06541231E140}"/>
                </a:ext>
              </a:extLst>
            </p:cNvPr>
            <p:cNvSpPr/>
            <p:nvPr/>
          </p:nvSpPr>
          <p:spPr>
            <a:xfrm>
              <a:off x="8109603" y="3512316"/>
              <a:ext cx="561972" cy="56197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61" name="Half Frame 60">
              <a:extLst>
                <a:ext uri="{FF2B5EF4-FFF2-40B4-BE49-F238E27FC236}">
                  <a16:creationId xmlns:a16="http://schemas.microsoft.com/office/drawing/2014/main" id="{0D254B75-1FB8-414C-AF48-B98AFC61718E}"/>
                </a:ext>
              </a:extLst>
            </p:cNvPr>
            <p:cNvSpPr/>
            <p:nvPr/>
          </p:nvSpPr>
          <p:spPr>
            <a:xfrm rot="13389520" flipH="1">
              <a:off x="8335940" y="3694453"/>
              <a:ext cx="181990" cy="220255"/>
            </a:xfrm>
            <a:prstGeom prst="halfFrame">
              <a:avLst>
                <a:gd name="adj1" fmla="val 15165"/>
                <a:gd name="adj2" fmla="val 1213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78F129A-061A-4495-89F6-2ECD11EB3123}"/>
              </a:ext>
            </a:extLst>
          </p:cNvPr>
          <p:cNvGrpSpPr/>
          <p:nvPr/>
        </p:nvGrpSpPr>
        <p:grpSpPr>
          <a:xfrm>
            <a:off x="8940481" y="827277"/>
            <a:ext cx="525842" cy="517791"/>
            <a:chOff x="376588" y="1779723"/>
            <a:chExt cx="1036321" cy="103685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2DEF7DE-EFBF-43C8-9186-727B6BE3037C}"/>
                </a:ext>
              </a:extLst>
            </p:cNvPr>
            <p:cNvSpPr/>
            <p:nvPr/>
          </p:nvSpPr>
          <p:spPr>
            <a:xfrm>
              <a:off x="376588" y="1779723"/>
              <a:ext cx="1036321" cy="103685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4DDDFE22-7D3D-42F3-93B6-710E638862B2}"/>
                </a:ext>
              </a:extLst>
            </p:cNvPr>
            <p:cNvSpPr/>
            <p:nvPr/>
          </p:nvSpPr>
          <p:spPr>
            <a:xfrm>
              <a:off x="717452" y="1908536"/>
              <a:ext cx="365760" cy="35791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F7E3E71-089E-4ACA-89DE-0B47652AE02F}"/>
                </a:ext>
              </a:extLst>
            </p:cNvPr>
            <p:cNvSpPr/>
            <p:nvPr/>
          </p:nvSpPr>
          <p:spPr>
            <a:xfrm>
              <a:off x="488973" y="2214477"/>
              <a:ext cx="847407" cy="592335"/>
            </a:xfrm>
            <a:custGeom>
              <a:avLst/>
              <a:gdLst>
                <a:gd name="connsiteX0" fmla="*/ 424790 w 847407"/>
                <a:gd name="connsiteY0" fmla="*/ 0 h 592335"/>
                <a:gd name="connsiteX1" fmla="*/ 843280 w 847407"/>
                <a:gd name="connsiteY1" fmla="*/ 321618 h 592335"/>
                <a:gd name="connsiteX2" fmla="*/ 847407 w 847407"/>
                <a:gd name="connsiteY2" fmla="*/ 360226 h 592335"/>
                <a:gd name="connsiteX3" fmla="*/ 845487 w 847407"/>
                <a:gd name="connsiteY3" fmla="*/ 363764 h 592335"/>
                <a:gd name="connsiteX4" fmla="*/ 415820 w 847407"/>
                <a:gd name="connsiteY4" fmla="*/ 592335 h 592335"/>
                <a:gd name="connsiteX5" fmla="*/ 49425 w 847407"/>
                <a:gd name="connsiteY5" fmla="*/ 440491 h 592335"/>
                <a:gd name="connsiteX6" fmla="*/ 0 w 847407"/>
                <a:gd name="connsiteY6" fmla="*/ 380556 h 592335"/>
                <a:gd name="connsiteX7" fmla="*/ 6301 w 847407"/>
                <a:gd name="connsiteY7" fmla="*/ 321618 h 592335"/>
                <a:gd name="connsiteX8" fmla="*/ 424790 w 847407"/>
                <a:gd name="connsiteY8" fmla="*/ 0 h 59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7407" h="592335">
                  <a:moveTo>
                    <a:pt x="424790" y="0"/>
                  </a:moveTo>
                  <a:cubicBezTo>
                    <a:pt x="631218" y="0"/>
                    <a:pt x="803448" y="138071"/>
                    <a:pt x="843280" y="321618"/>
                  </a:cubicBezTo>
                  <a:lnTo>
                    <a:pt x="847407" y="360226"/>
                  </a:lnTo>
                  <a:lnTo>
                    <a:pt x="845487" y="363764"/>
                  </a:lnTo>
                  <a:cubicBezTo>
                    <a:pt x="752370" y="501668"/>
                    <a:pt x="594678" y="592335"/>
                    <a:pt x="415820" y="592335"/>
                  </a:cubicBezTo>
                  <a:cubicBezTo>
                    <a:pt x="272734" y="592335"/>
                    <a:pt x="143194" y="534308"/>
                    <a:pt x="49425" y="440491"/>
                  </a:cubicBezTo>
                  <a:lnTo>
                    <a:pt x="0" y="380556"/>
                  </a:lnTo>
                  <a:lnTo>
                    <a:pt x="6301" y="321618"/>
                  </a:lnTo>
                  <a:cubicBezTo>
                    <a:pt x="46133" y="138071"/>
                    <a:pt x="218362" y="0"/>
                    <a:pt x="424790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PH" dirty="0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B204F83E-255F-439A-B5D0-77DAF3180753}"/>
              </a:ext>
            </a:extLst>
          </p:cNvPr>
          <p:cNvSpPr txBox="1"/>
          <p:nvPr/>
        </p:nvSpPr>
        <p:spPr>
          <a:xfrm>
            <a:off x="9573764" y="871213"/>
            <a:ext cx="2866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Insert Subtopic</a:t>
            </a:r>
            <a:endParaRPr lang="en-PH" sz="24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8B7F3E6-8709-470D-AADB-C8FB4AF651B8}"/>
              </a:ext>
            </a:extLst>
          </p:cNvPr>
          <p:cNvSpPr txBox="1"/>
          <p:nvPr/>
        </p:nvSpPr>
        <p:spPr>
          <a:xfrm>
            <a:off x="9558703" y="1484556"/>
            <a:ext cx="27872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3" name="Arrow: Up 72">
            <a:extLst>
              <a:ext uri="{FF2B5EF4-FFF2-40B4-BE49-F238E27FC236}">
                <a16:creationId xmlns:a16="http://schemas.microsoft.com/office/drawing/2014/main" id="{57B23E0D-84F9-4635-B15C-622DFCF8B544}"/>
              </a:ext>
            </a:extLst>
          </p:cNvPr>
          <p:cNvSpPr/>
          <p:nvPr/>
        </p:nvSpPr>
        <p:spPr>
          <a:xfrm rot="18462405">
            <a:off x="12266030" y="6404018"/>
            <a:ext cx="540851" cy="452651"/>
          </a:xfrm>
          <a:prstGeom prst="upArrow">
            <a:avLst>
              <a:gd name="adj1" fmla="val 50000"/>
              <a:gd name="adj2" fmla="val 63636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EEA05D1-D216-4461-9BE4-BF826A4162CB}"/>
              </a:ext>
            </a:extLst>
          </p:cNvPr>
          <p:cNvGrpSpPr/>
          <p:nvPr/>
        </p:nvGrpSpPr>
        <p:grpSpPr>
          <a:xfrm>
            <a:off x="92306" y="148643"/>
            <a:ext cx="561972" cy="561972"/>
            <a:chOff x="26990" y="148643"/>
            <a:chExt cx="561972" cy="561972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D195FCF-754A-49A5-901E-292243E3685A}"/>
                </a:ext>
              </a:extLst>
            </p:cNvPr>
            <p:cNvSpPr/>
            <p:nvPr/>
          </p:nvSpPr>
          <p:spPr>
            <a:xfrm>
              <a:off x="26990" y="148643"/>
              <a:ext cx="561972" cy="56197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78" name="Plus Sign 77">
              <a:extLst>
                <a:ext uri="{FF2B5EF4-FFF2-40B4-BE49-F238E27FC236}">
                  <a16:creationId xmlns:a16="http://schemas.microsoft.com/office/drawing/2014/main" id="{A5F4A6A2-3C8B-4598-9B7C-905392F75206}"/>
                </a:ext>
              </a:extLst>
            </p:cNvPr>
            <p:cNvSpPr/>
            <p:nvPr/>
          </p:nvSpPr>
          <p:spPr>
            <a:xfrm rot="2457745">
              <a:off x="98622" y="242052"/>
              <a:ext cx="420784" cy="392831"/>
            </a:xfrm>
            <a:prstGeom prst="mathPlus">
              <a:avLst>
                <a:gd name="adj1" fmla="val 510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FAFF190-B3B2-4D3E-A085-5C3329611F1A}"/>
              </a:ext>
            </a:extLst>
          </p:cNvPr>
          <p:cNvGrpSpPr/>
          <p:nvPr/>
        </p:nvGrpSpPr>
        <p:grpSpPr>
          <a:xfrm>
            <a:off x="727987" y="126680"/>
            <a:ext cx="565012" cy="572496"/>
            <a:chOff x="249070" y="188616"/>
            <a:chExt cx="675565" cy="68451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E6B6705-D3E2-42E6-A978-F1C30FB8DF3D}"/>
                </a:ext>
              </a:extLst>
            </p:cNvPr>
            <p:cNvSpPr/>
            <p:nvPr/>
          </p:nvSpPr>
          <p:spPr>
            <a:xfrm>
              <a:off x="249070" y="188616"/>
              <a:ext cx="675565" cy="675565"/>
            </a:xfrm>
            <a:prstGeom prst="ellipse">
              <a:avLst/>
            </a:prstGeom>
            <a:solidFill>
              <a:srgbClr val="0687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5FC643-BC8F-4636-AF7B-E29D28632801}"/>
                </a:ext>
              </a:extLst>
            </p:cNvPr>
            <p:cNvSpPr txBox="1"/>
            <p:nvPr/>
          </p:nvSpPr>
          <p:spPr>
            <a:xfrm>
              <a:off x="414206" y="317287"/>
              <a:ext cx="317995" cy="555842"/>
            </a:xfrm>
            <a:custGeom>
              <a:avLst/>
              <a:gdLst/>
              <a:ahLst/>
              <a:cxnLst/>
              <a:rect l="l" t="t" r="r" b="b"/>
              <a:pathLst>
                <a:path w="317995" h="555842">
                  <a:moveTo>
                    <a:pt x="230409" y="0"/>
                  </a:moveTo>
                  <a:cubicBezTo>
                    <a:pt x="243348" y="0"/>
                    <a:pt x="255623" y="1079"/>
                    <a:pt x="267235" y="3235"/>
                  </a:cubicBezTo>
                  <a:cubicBezTo>
                    <a:pt x="278847" y="5392"/>
                    <a:pt x="287970" y="7714"/>
                    <a:pt x="294606" y="10202"/>
                  </a:cubicBezTo>
                  <a:cubicBezTo>
                    <a:pt x="301241" y="12690"/>
                    <a:pt x="305720" y="15013"/>
                    <a:pt x="308042" y="17169"/>
                  </a:cubicBezTo>
                  <a:cubicBezTo>
                    <a:pt x="310364" y="19326"/>
                    <a:pt x="312272" y="22477"/>
                    <a:pt x="313765" y="26624"/>
                  </a:cubicBezTo>
                  <a:cubicBezTo>
                    <a:pt x="315258" y="30771"/>
                    <a:pt x="316336" y="36080"/>
                    <a:pt x="316999" y="42549"/>
                  </a:cubicBezTo>
                  <a:cubicBezTo>
                    <a:pt x="317663" y="49018"/>
                    <a:pt x="317995" y="57064"/>
                    <a:pt x="317995" y="66685"/>
                  </a:cubicBezTo>
                  <a:cubicBezTo>
                    <a:pt x="317995" y="76306"/>
                    <a:pt x="317663" y="84019"/>
                    <a:pt x="316999" y="89825"/>
                  </a:cubicBezTo>
                  <a:cubicBezTo>
                    <a:pt x="316336" y="95631"/>
                    <a:pt x="315341" y="100110"/>
                    <a:pt x="314014" y="103262"/>
                  </a:cubicBezTo>
                  <a:cubicBezTo>
                    <a:pt x="312687" y="106413"/>
                    <a:pt x="311194" y="108570"/>
                    <a:pt x="309535" y="109731"/>
                  </a:cubicBezTo>
                  <a:cubicBezTo>
                    <a:pt x="307876" y="110892"/>
                    <a:pt x="306051" y="111473"/>
                    <a:pt x="304061" y="111473"/>
                  </a:cubicBezTo>
                  <a:cubicBezTo>
                    <a:pt x="301738" y="111473"/>
                    <a:pt x="299167" y="110892"/>
                    <a:pt x="296347" y="109731"/>
                  </a:cubicBezTo>
                  <a:cubicBezTo>
                    <a:pt x="293527" y="108570"/>
                    <a:pt x="290044" y="107326"/>
                    <a:pt x="285897" y="105999"/>
                  </a:cubicBezTo>
                  <a:cubicBezTo>
                    <a:pt x="281750" y="104672"/>
                    <a:pt x="276856" y="103427"/>
                    <a:pt x="271216" y="102266"/>
                  </a:cubicBezTo>
                  <a:cubicBezTo>
                    <a:pt x="265576" y="101105"/>
                    <a:pt x="258941" y="100524"/>
                    <a:pt x="251310" y="100524"/>
                  </a:cubicBezTo>
                  <a:cubicBezTo>
                    <a:pt x="242353" y="100524"/>
                    <a:pt x="234639" y="101934"/>
                    <a:pt x="228170" y="104754"/>
                  </a:cubicBezTo>
                  <a:cubicBezTo>
                    <a:pt x="221701" y="107574"/>
                    <a:pt x="216309" y="112053"/>
                    <a:pt x="211997" y="118191"/>
                  </a:cubicBezTo>
                  <a:cubicBezTo>
                    <a:pt x="207684" y="124328"/>
                    <a:pt x="204532" y="132291"/>
                    <a:pt x="202541" y="142078"/>
                  </a:cubicBezTo>
                  <a:cubicBezTo>
                    <a:pt x="200551" y="151865"/>
                    <a:pt x="199555" y="163891"/>
                    <a:pt x="199555" y="178157"/>
                  </a:cubicBezTo>
                  <a:lnTo>
                    <a:pt x="199555" y="218964"/>
                  </a:lnTo>
                  <a:lnTo>
                    <a:pt x="280671" y="218964"/>
                  </a:lnTo>
                  <a:cubicBezTo>
                    <a:pt x="283657" y="218964"/>
                    <a:pt x="286394" y="219793"/>
                    <a:pt x="288883" y="221452"/>
                  </a:cubicBezTo>
                  <a:cubicBezTo>
                    <a:pt x="291371" y="223111"/>
                    <a:pt x="293444" y="225848"/>
                    <a:pt x="295103" y="229663"/>
                  </a:cubicBezTo>
                  <a:cubicBezTo>
                    <a:pt x="296762" y="233478"/>
                    <a:pt x="298006" y="238704"/>
                    <a:pt x="298835" y="245339"/>
                  </a:cubicBezTo>
                  <a:cubicBezTo>
                    <a:pt x="299665" y="251974"/>
                    <a:pt x="300080" y="260102"/>
                    <a:pt x="300080" y="269723"/>
                  </a:cubicBezTo>
                  <a:cubicBezTo>
                    <a:pt x="300080" y="287970"/>
                    <a:pt x="298421" y="300992"/>
                    <a:pt x="295103" y="308789"/>
                  </a:cubicBezTo>
                  <a:cubicBezTo>
                    <a:pt x="291786" y="316585"/>
                    <a:pt x="286975" y="320483"/>
                    <a:pt x="280671" y="320483"/>
                  </a:cubicBezTo>
                  <a:lnTo>
                    <a:pt x="199555" y="320483"/>
                  </a:lnTo>
                  <a:lnTo>
                    <a:pt x="199555" y="553228"/>
                  </a:lnTo>
                  <a:lnTo>
                    <a:pt x="173628" y="555842"/>
                  </a:lnTo>
                  <a:cubicBezTo>
                    <a:pt x="150309" y="555842"/>
                    <a:pt x="127542" y="553479"/>
                    <a:pt x="105553" y="548979"/>
                  </a:cubicBezTo>
                  <a:lnTo>
                    <a:pt x="74647" y="539386"/>
                  </a:lnTo>
                  <a:lnTo>
                    <a:pt x="74647" y="320483"/>
                  </a:lnTo>
                  <a:lnTo>
                    <a:pt x="18911" y="320483"/>
                  </a:lnTo>
                  <a:cubicBezTo>
                    <a:pt x="12607" y="320483"/>
                    <a:pt x="7880" y="316585"/>
                    <a:pt x="4728" y="308789"/>
                  </a:cubicBezTo>
                  <a:cubicBezTo>
                    <a:pt x="1576" y="300992"/>
                    <a:pt x="0" y="287970"/>
                    <a:pt x="0" y="269723"/>
                  </a:cubicBezTo>
                  <a:cubicBezTo>
                    <a:pt x="0" y="260102"/>
                    <a:pt x="415" y="251974"/>
                    <a:pt x="1244" y="245339"/>
                  </a:cubicBezTo>
                  <a:cubicBezTo>
                    <a:pt x="2074" y="238704"/>
                    <a:pt x="3235" y="233478"/>
                    <a:pt x="4728" y="229663"/>
                  </a:cubicBezTo>
                  <a:cubicBezTo>
                    <a:pt x="6221" y="225848"/>
                    <a:pt x="8211" y="223111"/>
                    <a:pt x="10700" y="221452"/>
                  </a:cubicBezTo>
                  <a:cubicBezTo>
                    <a:pt x="13188" y="219793"/>
                    <a:pt x="16091" y="218964"/>
                    <a:pt x="19408" y="218964"/>
                  </a:cubicBezTo>
                  <a:lnTo>
                    <a:pt x="74647" y="218964"/>
                  </a:lnTo>
                  <a:lnTo>
                    <a:pt x="74647" y="181640"/>
                  </a:lnTo>
                  <a:cubicBezTo>
                    <a:pt x="74647" y="151450"/>
                    <a:pt x="77633" y="124992"/>
                    <a:pt x="83604" y="102266"/>
                  </a:cubicBezTo>
                  <a:cubicBezTo>
                    <a:pt x="89576" y="79540"/>
                    <a:pt x="98948" y="60630"/>
                    <a:pt x="111721" y="45535"/>
                  </a:cubicBezTo>
                  <a:cubicBezTo>
                    <a:pt x="124494" y="30440"/>
                    <a:pt x="140751" y="19077"/>
                    <a:pt x="160490" y="11446"/>
                  </a:cubicBezTo>
                  <a:cubicBezTo>
                    <a:pt x="180230" y="3816"/>
                    <a:pt x="203537" y="0"/>
                    <a:pt x="2304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PH" sz="8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2" name="Oval 81">
            <a:extLst>
              <a:ext uri="{FF2B5EF4-FFF2-40B4-BE49-F238E27FC236}">
                <a16:creationId xmlns:a16="http://schemas.microsoft.com/office/drawing/2014/main" id="{FA1DC01A-5FE0-4CF1-9CFB-1105882F7F90}"/>
              </a:ext>
            </a:extLst>
          </p:cNvPr>
          <p:cNvSpPr/>
          <p:nvPr/>
        </p:nvSpPr>
        <p:spPr>
          <a:xfrm>
            <a:off x="11489874" y="6179996"/>
            <a:ext cx="498385" cy="489572"/>
          </a:xfrm>
          <a:prstGeom prst="ellipse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3238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63 0.06273 L -0.31602 -0.3912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69" y="-2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B630DAC-2692-42A2-A512-613D5FF147A7}"/>
              </a:ext>
            </a:extLst>
          </p:cNvPr>
          <p:cNvSpPr/>
          <p:nvPr/>
        </p:nvSpPr>
        <p:spPr>
          <a:xfrm>
            <a:off x="0" y="1064525"/>
            <a:ext cx="12192000" cy="57934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9F4778E-DC2F-4B83-A9AE-A41C20289873}"/>
              </a:ext>
            </a:extLst>
          </p:cNvPr>
          <p:cNvSpPr/>
          <p:nvPr/>
        </p:nvSpPr>
        <p:spPr>
          <a:xfrm>
            <a:off x="414206" y="1364775"/>
            <a:ext cx="11527585" cy="5175937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C94416-50B2-4485-9865-D7E1519B0399}"/>
              </a:ext>
            </a:extLst>
          </p:cNvPr>
          <p:cNvSpPr/>
          <p:nvPr/>
        </p:nvSpPr>
        <p:spPr>
          <a:xfrm>
            <a:off x="-109183" y="-18018"/>
            <a:ext cx="12419463" cy="10825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5400000" sx="99000" sy="99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9937A1-0BE5-48F0-A006-E92C4B6F40AF}"/>
              </a:ext>
            </a:extLst>
          </p:cNvPr>
          <p:cNvGrpSpPr/>
          <p:nvPr/>
        </p:nvGrpSpPr>
        <p:grpSpPr>
          <a:xfrm>
            <a:off x="249070" y="188616"/>
            <a:ext cx="675565" cy="684513"/>
            <a:chOff x="249070" y="188616"/>
            <a:chExt cx="675565" cy="68451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57657DD-5390-4658-9716-B4CA57BFDF00}"/>
                </a:ext>
              </a:extLst>
            </p:cNvPr>
            <p:cNvSpPr/>
            <p:nvPr/>
          </p:nvSpPr>
          <p:spPr>
            <a:xfrm>
              <a:off x="249070" y="188616"/>
              <a:ext cx="675565" cy="675565"/>
            </a:xfrm>
            <a:prstGeom prst="ellipse">
              <a:avLst/>
            </a:prstGeom>
            <a:solidFill>
              <a:srgbClr val="0687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725415-D1A3-4110-A6CB-B93432F10FC5}"/>
                </a:ext>
              </a:extLst>
            </p:cNvPr>
            <p:cNvSpPr txBox="1"/>
            <p:nvPr/>
          </p:nvSpPr>
          <p:spPr>
            <a:xfrm>
              <a:off x="414206" y="317287"/>
              <a:ext cx="317995" cy="555842"/>
            </a:xfrm>
            <a:custGeom>
              <a:avLst/>
              <a:gdLst/>
              <a:ahLst/>
              <a:cxnLst/>
              <a:rect l="l" t="t" r="r" b="b"/>
              <a:pathLst>
                <a:path w="317995" h="555842">
                  <a:moveTo>
                    <a:pt x="230409" y="0"/>
                  </a:moveTo>
                  <a:cubicBezTo>
                    <a:pt x="243348" y="0"/>
                    <a:pt x="255623" y="1079"/>
                    <a:pt x="267235" y="3235"/>
                  </a:cubicBezTo>
                  <a:cubicBezTo>
                    <a:pt x="278847" y="5392"/>
                    <a:pt x="287970" y="7714"/>
                    <a:pt x="294606" y="10202"/>
                  </a:cubicBezTo>
                  <a:cubicBezTo>
                    <a:pt x="301241" y="12690"/>
                    <a:pt x="305720" y="15013"/>
                    <a:pt x="308042" y="17169"/>
                  </a:cubicBezTo>
                  <a:cubicBezTo>
                    <a:pt x="310364" y="19326"/>
                    <a:pt x="312272" y="22477"/>
                    <a:pt x="313765" y="26624"/>
                  </a:cubicBezTo>
                  <a:cubicBezTo>
                    <a:pt x="315258" y="30771"/>
                    <a:pt x="316336" y="36080"/>
                    <a:pt x="316999" y="42549"/>
                  </a:cubicBezTo>
                  <a:cubicBezTo>
                    <a:pt x="317663" y="49018"/>
                    <a:pt x="317995" y="57064"/>
                    <a:pt x="317995" y="66685"/>
                  </a:cubicBezTo>
                  <a:cubicBezTo>
                    <a:pt x="317995" y="76306"/>
                    <a:pt x="317663" y="84019"/>
                    <a:pt x="316999" y="89825"/>
                  </a:cubicBezTo>
                  <a:cubicBezTo>
                    <a:pt x="316336" y="95631"/>
                    <a:pt x="315341" y="100110"/>
                    <a:pt x="314014" y="103262"/>
                  </a:cubicBezTo>
                  <a:cubicBezTo>
                    <a:pt x="312687" y="106413"/>
                    <a:pt x="311194" y="108570"/>
                    <a:pt x="309535" y="109731"/>
                  </a:cubicBezTo>
                  <a:cubicBezTo>
                    <a:pt x="307876" y="110892"/>
                    <a:pt x="306051" y="111473"/>
                    <a:pt x="304061" y="111473"/>
                  </a:cubicBezTo>
                  <a:cubicBezTo>
                    <a:pt x="301738" y="111473"/>
                    <a:pt x="299167" y="110892"/>
                    <a:pt x="296347" y="109731"/>
                  </a:cubicBezTo>
                  <a:cubicBezTo>
                    <a:pt x="293527" y="108570"/>
                    <a:pt x="290044" y="107326"/>
                    <a:pt x="285897" y="105999"/>
                  </a:cubicBezTo>
                  <a:cubicBezTo>
                    <a:pt x="281750" y="104672"/>
                    <a:pt x="276856" y="103427"/>
                    <a:pt x="271216" y="102266"/>
                  </a:cubicBezTo>
                  <a:cubicBezTo>
                    <a:pt x="265576" y="101105"/>
                    <a:pt x="258941" y="100524"/>
                    <a:pt x="251310" y="100524"/>
                  </a:cubicBezTo>
                  <a:cubicBezTo>
                    <a:pt x="242353" y="100524"/>
                    <a:pt x="234639" y="101934"/>
                    <a:pt x="228170" y="104754"/>
                  </a:cubicBezTo>
                  <a:cubicBezTo>
                    <a:pt x="221701" y="107574"/>
                    <a:pt x="216309" y="112053"/>
                    <a:pt x="211997" y="118191"/>
                  </a:cubicBezTo>
                  <a:cubicBezTo>
                    <a:pt x="207684" y="124328"/>
                    <a:pt x="204532" y="132291"/>
                    <a:pt x="202541" y="142078"/>
                  </a:cubicBezTo>
                  <a:cubicBezTo>
                    <a:pt x="200551" y="151865"/>
                    <a:pt x="199555" y="163891"/>
                    <a:pt x="199555" y="178157"/>
                  </a:cubicBezTo>
                  <a:lnTo>
                    <a:pt x="199555" y="218964"/>
                  </a:lnTo>
                  <a:lnTo>
                    <a:pt x="280671" y="218964"/>
                  </a:lnTo>
                  <a:cubicBezTo>
                    <a:pt x="283657" y="218964"/>
                    <a:pt x="286394" y="219793"/>
                    <a:pt x="288883" y="221452"/>
                  </a:cubicBezTo>
                  <a:cubicBezTo>
                    <a:pt x="291371" y="223111"/>
                    <a:pt x="293444" y="225848"/>
                    <a:pt x="295103" y="229663"/>
                  </a:cubicBezTo>
                  <a:cubicBezTo>
                    <a:pt x="296762" y="233478"/>
                    <a:pt x="298006" y="238704"/>
                    <a:pt x="298835" y="245339"/>
                  </a:cubicBezTo>
                  <a:cubicBezTo>
                    <a:pt x="299665" y="251974"/>
                    <a:pt x="300080" y="260102"/>
                    <a:pt x="300080" y="269723"/>
                  </a:cubicBezTo>
                  <a:cubicBezTo>
                    <a:pt x="300080" y="287970"/>
                    <a:pt x="298421" y="300992"/>
                    <a:pt x="295103" y="308789"/>
                  </a:cubicBezTo>
                  <a:cubicBezTo>
                    <a:pt x="291786" y="316585"/>
                    <a:pt x="286975" y="320483"/>
                    <a:pt x="280671" y="320483"/>
                  </a:cubicBezTo>
                  <a:lnTo>
                    <a:pt x="199555" y="320483"/>
                  </a:lnTo>
                  <a:lnTo>
                    <a:pt x="199555" y="553228"/>
                  </a:lnTo>
                  <a:lnTo>
                    <a:pt x="173628" y="555842"/>
                  </a:lnTo>
                  <a:cubicBezTo>
                    <a:pt x="150309" y="555842"/>
                    <a:pt x="127542" y="553479"/>
                    <a:pt x="105553" y="548979"/>
                  </a:cubicBezTo>
                  <a:lnTo>
                    <a:pt x="74647" y="539386"/>
                  </a:lnTo>
                  <a:lnTo>
                    <a:pt x="74647" y="320483"/>
                  </a:lnTo>
                  <a:lnTo>
                    <a:pt x="18911" y="320483"/>
                  </a:lnTo>
                  <a:cubicBezTo>
                    <a:pt x="12607" y="320483"/>
                    <a:pt x="7880" y="316585"/>
                    <a:pt x="4728" y="308789"/>
                  </a:cubicBezTo>
                  <a:cubicBezTo>
                    <a:pt x="1576" y="300992"/>
                    <a:pt x="0" y="287970"/>
                    <a:pt x="0" y="269723"/>
                  </a:cubicBezTo>
                  <a:cubicBezTo>
                    <a:pt x="0" y="260102"/>
                    <a:pt x="415" y="251974"/>
                    <a:pt x="1244" y="245339"/>
                  </a:cubicBezTo>
                  <a:cubicBezTo>
                    <a:pt x="2074" y="238704"/>
                    <a:pt x="3235" y="233478"/>
                    <a:pt x="4728" y="229663"/>
                  </a:cubicBezTo>
                  <a:cubicBezTo>
                    <a:pt x="6221" y="225848"/>
                    <a:pt x="8211" y="223111"/>
                    <a:pt x="10700" y="221452"/>
                  </a:cubicBezTo>
                  <a:cubicBezTo>
                    <a:pt x="13188" y="219793"/>
                    <a:pt x="16091" y="218964"/>
                    <a:pt x="19408" y="218964"/>
                  </a:cubicBezTo>
                  <a:lnTo>
                    <a:pt x="74647" y="218964"/>
                  </a:lnTo>
                  <a:lnTo>
                    <a:pt x="74647" y="181640"/>
                  </a:lnTo>
                  <a:cubicBezTo>
                    <a:pt x="74647" y="151450"/>
                    <a:pt x="77633" y="124992"/>
                    <a:pt x="83604" y="102266"/>
                  </a:cubicBezTo>
                  <a:cubicBezTo>
                    <a:pt x="89576" y="79540"/>
                    <a:pt x="98948" y="60630"/>
                    <a:pt x="111721" y="45535"/>
                  </a:cubicBezTo>
                  <a:cubicBezTo>
                    <a:pt x="124494" y="30440"/>
                    <a:pt x="140751" y="19077"/>
                    <a:pt x="160490" y="11446"/>
                  </a:cubicBezTo>
                  <a:cubicBezTo>
                    <a:pt x="180230" y="3816"/>
                    <a:pt x="203537" y="0"/>
                    <a:pt x="2304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PH" sz="8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1F954E2-85C3-47C2-8DD7-0E88C0505BF8}"/>
              </a:ext>
            </a:extLst>
          </p:cNvPr>
          <p:cNvSpPr/>
          <p:nvPr/>
        </p:nvSpPr>
        <p:spPr>
          <a:xfrm>
            <a:off x="1089771" y="244186"/>
            <a:ext cx="4217159" cy="54689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26044A6-69F1-42F4-92C5-448E7C2B3720}"/>
              </a:ext>
            </a:extLst>
          </p:cNvPr>
          <p:cNvGrpSpPr/>
          <p:nvPr/>
        </p:nvGrpSpPr>
        <p:grpSpPr>
          <a:xfrm>
            <a:off x="1255590" y="379461"/>
            <a:ext cx="300255" cy="275632"/>
            <a:chOff x="1255594" y="1323833"/>
            <a:chExt cx="559559" cy="53728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4DD5E37-A65A-4DA1-A8BB-0BF374BC3091}"/>
                </a:ext>
              </a:extLst>
            </p:cNvPr>
            <p:cNvSpPr/>
            <p:nvPr/>
          </p:nvSpPr>
          <p:spPr>
            <a:xfrm>
              <a:off x="1255594" y="1323833"/>
              <a:ext cx="450376" cy="423080"/>
            </a:xfrm>
            <a:prstGeom prst="ellipse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05EFBF-4329-43D8-80D4-59D944B885F4}"/>
                </a:ext>
              </a:extLst>
            </p:cNvPr>
            <p:cNvCxnSpPr>
              <a:cxnSpLocks/>
            </p:cNvCxnSpPr>
            <p:nvPr/>
          </p:nvCxnSpPr>
          <p:spPr>
            <a:xfrm>
              <a:off x="1642280" y="1701867"/>
              <a:ext cx="172873" cy="159246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3714AEA-B1FF-45AF-968D-BF5F5E9AD897}"/>
              </a:ext>
            </a:extLst>
          </p:cNvPr>
          <p:cNvSpPr txBox="1"/>
          <p:nvPr/>
        </p:nvSpPr>
        <p:spPr>
          <a:xfrm>
            <a:off x="1583141" y="309213"/>
            <a:ext cx="3751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Search Facebook</a:t>
            </a:r>
            <a:endParaRPr lang="en-PH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93C2D05-DB33-434E-8235-F7E543DF06B5}"/>
              </a:ext>
            </a:extLst>
          </p:cNvPr>
          <p:cNvGrpSpPr/>
          <p:nvPr/>
        </p:nvGrpSpPr>
        <p:grpSpPr>
          <a:xfrm>
            <a:off x="732201" y="1591507"/>
            <a:ext cx="936122" cy="921790"/>
            <a:chOff x="376588" y="1779723"/>
            <a:chExt cx="1036321" cy="103685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D3EC131-D3CA-4A4A-B4E7-76ED26A02765}"/>
                </a:ext>
              </a:extLst>
            </p:cNvPr>
            <p:cNvSpPr/>
            <p:nvPr/>
          </p:nvSpPr>
          <p:spPr>
            <a:xfrm>
              <a:off x="376588" y="1779723"/>
              <a:ext cx="1036321" cy="103685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B84C319-2174-461C-94ED-33D91699BCC3}"/>
                </a:ext>
              </a:extLst>
            </p:cNvPr>
            <p:cNvSpPr/>
            <p:nvPr/>
          </p:nvSpPr>
          <p:spPr>
            <a:xfrm>
              <a:off x="717452" y="1908536"/>
              <a:ext cx="365760" cy="35791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5DE0524-FB4E-4156-AA8E-E35F929C178E}"/>
                </a:ext>
              </a:extLst>
            </p:cNvPr>
            <p:cNvSpPr/>
            <p:nvPr/>
          </p:nvSpPr>
          <p:spPr>
            <a:xfrm>
              <a:off x="488973" y="2214477"/>
              <a:ext cx="847407" cy="592335"/>
            </a:xfrm>
            <a:custGeom>
              <a:avLst/>
              <a:gdLst>
                <a:gd name="connsiteX0" fmla="*/ 424790 w 847407"/>
                <a:gd name="connsiteY0" fmla="*/ 0 h 592335"/>
                <a:gd name="connsiteX1" fmla="*/ 843280 w 847407"/>
                <a:gd name="connsiteY1" fmla="*/ 321618 h 592335"/>
                <a:gd name="connsiteX2" fmla="*/ 847407 w 847407"/>
                <a:gd name="connsiteY2" fmla="*/ 360226 h 592335"/>
                <a:gd name="connsiteX3" fmla="*/ 845487 w 847407"/>
                <a:gd name="connsiteY3" fmla="*/ 363764 h 592335"/>
                <a:gd name="connsiteX4" fmla="*/ 415820 w 847407"/>
                <a:gd name="connsiteY4" fmla="*/ 592335 h 592335"/>
                <a:gd name="connsiteX5" fmla="*/ 49425 w 847407"/>
                <a:gd name="connsiteY5" fmla="*/ 440491 h 592335"/>
                <a:gd name="connsiteX6" fmla="*/ 0 w 847407"/>
                <a:gd name="connsiteY6" fmla="*/ 380556 h 592335"/>
                <a:gd name="connsiteX7" fmla="*/ 6301 w 847407"/>
                <a:gd name="connsiteY7" fmla="*/ 321618 h 592335"/>
                <a:gd name="connsiteX8" fmla="*/ 424790 w 847407"/>
                <a:gd name="connsiteY8" fmla="*/ 0 h 59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7407" h="592335">
                  <a:moveTo>
                    <a:pt x="424790" y="0"/>
                  </a:moveTo>
                  <a:cubicBezTo>
                    <a:pt x="631218" y="0"/>
                    <a:pt x="803448" y="138071"/>
                    <a:pt x="843280" y="321618"/>
                  </a:cubicBezTo>
                  <a:lnTo>
                    <a:pt x="847407" y="360226"/>
                  </a:lnTo>
                  <a:lnTo>
                    <a:pt x="845487" y="363764"/>
                  </a:lnTo>
                  <a:cubicBezTo>
                    <a:pt x="752370" y="501668"/>
                    <a:pt x="594678" y="592335"/>
                    <a:pt x="415820" y="592335"/>
                  </a:cubicBezTo>
                  <a:cubicBezTo>
                    <a:pt x="272734" y="592335"/>
                    <a:pt x="143194" y="534308"/>
                    <a:pt x="49425" y="440491"/>
                  </a:cubicBezTo>
                  <a:lnTo>
                    <a:pt x="0" y="380556"/>
                  </a:lnTo>
                  <a:lnTo>
                    <a:pt x="6301" y="321618"/>
                  </a:lnTo>
                  <a:cubicBezTo>
                    <a:pt x="46133" y="138071"/>
                    <a:pt x="218362" y="0"/>
                    <a:pt x="424790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PH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08841CF-849F-42A6-9020-CBACD26029AC}"/>
              </a:ext>
            </a:extLst>
          </p:cNvPr>
          <p:cNvSpPr txBox="1"/>
          <p:nvPr/>
        </p:nvSpPr>
        <p:spPr>
          <a:xfrm>
            <a:off x="1907101" y="1703328"/>
            <a:ext cx="3751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Insert your topic</a:t>
            </a:r>
            <a:endParaRPr lang="en-PH" sz="3600" b="1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C5DA066-4C8F-4428-9BBD-78732640DE94}"/>
              </a:ext>
            </a:extLst>
          </p:cNvPr>
          <p:cNvGrpSpPr/>
          <p:nvPr/>
        </p:nvGrpSpPr>
        <p:grpSpPr>
          <a:xfrm>
            <a:off x="5691098" y="244485"/>
            <a:ext cx="662082" cy="546296"/>
            <a:chOff x="5433918" y="177785"/>
            <a:chExt cx="1074683" cy="88674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D858362-7EF7-4324-A466-77AE77C5439B}"/>
                </a:ext>
              </a:extLst>
            </p:cNvPr>
            <p:cNvGrpSpPr/>
            <p:nvPr/>
          </p:nvGrpSpPr>
          <p:grpSpPr>
            <a:xfrm>
              <a:off x="5433918" y="177785"/>
              <a:ext cx="1074683" cy="673618"/>
              <a:chOff x="4741014" y="910541"/>
              <a:chExt cx="1596788" cy="1301292"/>
            </a:xfrm>
          </p:grpSpPr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38F7337D-F236-4FB9-911E-9082B297BEBB}"/>
                  </a:ext>
                </a:extLst>
              </p:cNvPr>
              <p:cNvSpPr/>
              <p:nvPr/>
            </p:nvSpPr>
            <p:spPr>
              <a:xfrm>
                <a:off x="4741014" y="910541"/>
                <a:ext cx="1596788" cy="724226"/>
              </a:xfrm>
              <a:prstGeom prst="triangle">
                <a:avLst/>
              </a:prstGeom>
              <a:solidFill>
                <a:srgbClr val="1877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48E13CA-C9C2-4EC4-9731-17E4AE18ABC9}"/>
                  </a:ext>
                </a:extLst>
              </p:cNvPr>
              <p:cNvSpPr/>
              <p:nvPr/>
            </p:nvSpPr>
            <p:spPr>
              <a:xfrm>
                <a:off x="5029893" y="1487607"/>
                <a:ext cx="1019033" cy="724226"/>
              </a:xfrm>
              <a:custGeom>
                <a:avLst/>
                <a:gdLst>
                  <a:gd name="connsiteX0" fmla="*/ 0 w 1019033"/>
                  <a:gd name="connsiteY0" fmla="*/ 0 h 724226"/>
                  <a:gd name="connsiteX1" fmla="*/ 1019033 w 1019033"/>
                  <a:gd name="connsiteY1" fmla="*/ 0 h 724226"/>
                  <a:gd name="connsiteX2" fmla="*/ 1019033 w 1019033"/>
                  <a:gd name="connsiteY2" fmla="*/ 724226 h 724226"/>
                  <a:gd name="connsiteX3" fmla="*/ 654745 w 1019033"/>
                  <a:gd name="connsiteY3" fmla="*/ 724226 h 724226"/>
                  <a:gd name="connsiteX4" fmla="*/ 654745 w 1019033"/>
                  <a:gd name="connsiteY4" fmla="*/ 294320 h 724226"/>
                  <a:gd name="connsiteX5" fmla="*/ 364286 w 1019033"/>
                  <a:gd name="connsiteY5" fmla="*/ 294320 h 724226"/>
                  <a:gd name="connsiteX6" fmla="*/ 364286 w 1019033"/>
                  <a:gd name="connsiteY6" fmla="*/ 724226 h 724226"/>
                  <a:gd name="connsiteX7" fmla="*/ 0 w 1019033"/>
                  <a:gd name="connsiteY7" fmla="*/ 724226 h 724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9033" h="724226">
                    <a:moveTo>
                      <a:pt x="0" y="0"/>
                    </a:moveTo>
                    <a:lnTo>
                      <a:pt x="1019033" y="0"/>
                    </a:lnTo>
                    <a:lnTo>
                      <a:pt x="1019033" y="724226"/>
                    </a:lnTo>
                    <a:lnTo>
                      <a:pt x="654745" y="724226"/>
                    </a:lnTo>
                    <a:lnTo>
                      <a:pt x="654745" y="294320"/>
                    </a:lnTo>
                    <a:lnTo>
                      <a:pt x="364286" y="294320"/>
                    </a:lnTo>
                    <a:lnTo>
                      <a:pt x="364286" y="724226"/>
                    </a:lnTo>
                    <a:lnTo>
                      <a:pt x="0" y="724226"/>
                    </a:lnTo>
                    <a:close/>
                  </a:path>
                </a:pathLst>
              </a:custGeom>
              <a:solidFill>
                <a:srgbClr val="1877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PH"/>
              </a:p>
            </p:txBody>
          </p:sp>
        </p:grp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E6FCAB4-FF71-4815-9A40-A69BB25A378B}"/>
                </a:ext>
              </a:extLst>
            </p:cNvPr>
            <p:cNvSpPr/>
            <p:nvPr/>
          </p:nvSpPr>
          <p:spPr>
            <a:xfrm>
              <a:off x="5433918" y="1018806"/>
              <a:ext cx="1074683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313A2565-484F-4031-B134-21F6C5D4E8C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51" b="94944" l="6280" r="89372">
                        <a14:foregroundMark x1="14976" y1="9551" x2="14976" y2="9551"/>
                        <a14:foregroundMark x1="17874" y1="29775" x2="17874" y2="29775"/>
                        <a14:foregroundMark x1="7246" y1="60112" x2="7246" y2="60112"/>
                        <a14:foregroundMark x1="11594" y1="93258" x2="11594" y2="93258"/>
                        <a14:foregroundMark x1="17874" y1="94944" x2="17874" y2="94944"/>
                        <a14:foregroundMark x1="10628" y1="94944" x2="10628" y2="949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87773" y="227407"/>
            <a:ext cx="675565" cy="580920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58C07F0A-7395-4FC1-BB2B-5E89AFFCB273}"/>
              </a:ext>
            </a:extLst>
          </p:cNvPr>
          <p:cNvGrpSpPr/>
          <p:nvPr/>
        </p:nvGrpSpPr>
        <p:grpSpPr>
          <a:xfrm>
            <a:off x="8397970" y="285577"/>
            <a:ext cx="675565" cy="503535"/>
            <a:chOff x="4773908" y="4121624"/>
            <a:chExt cx="1322092" cy="985427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F7512239-BBF5-48D8-B29F-7D4005364E1F}"/>
                </a:ext>
              </a:extLst>
            </p:cNvPr>
            <p:cNvSpPr/>
            <p:nvPr/>
          </p:nvSpPr>
          <p:spPr>
            <a:xfrm>
              <a:off x="4773908" y="4121624"/>
              <a:ext cx="1322092" cy="83251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FB24E56A-FA73-4F06-A4EC-E01DA2541C01}"/>
                </a:ext>
              </a:extLst>
            </p:cNvPr>
            <p:cNvSpPr/>
            <p:nvPr/>
          </p:nvSpPr>
          <p:spPr>
            <a:xfrm rot="5400000">
              <a:off x="5231890" y="4374107"/>
              <a:ext cx="499388" cy="300251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FDB930A-E864-4A1C-8AA9-1FDB5BFC9F5B}"/>
                </a:ext>
              </a:extLst>
            </p:cNvPr>
            <p:cNvSpPr/>
            <p:nvPr/>
          </p:nvSpPr>
          <p:spPr>
            <a:xfrm>
              <a:off x="4987972" y="5049672"/>
              <a:ext cx="907860" cy="5737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F5F09313-1717-4455-B854-69098E3A70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06" b="89032" l="4922" r="93960">
                        <a14:foregroundMark x1="8725" y1="24086" x2="8725" y2="24086"/>
                        <a14:foregroundMark x1="94407" y1="27097" x2="94407" y2="27097"/>
                        <a14:foregroundMark x1="4922" y1="31183" x2="4922" y2="31183"/>
                        <a14:foregroundMark x1="43848" y1="55484" x2="43848" y2="55484"/>
                        <a14:foregroundMark x1="57271" y1="8387" x2="57271" y2="8387"/>
                        <a14:foregroundMark x1="56823" y1="5806" x2="56823" y2="5806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-3052"/>
          <a:stretch/>
        </p:blipFill>
        <p:spPr>
          <a:xfrm>
            <a:off x="9815078" y="228380"/>
            <a:ext cx="606805" cy="631240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82859BD3-854D-4DFA-9C33-7DD731844F8C}"/>
              </a:ext>
            </a:extLst>
          </p:cNvPr>
          <p:cNvGrpSpPr/>
          <p:nvPr/>
        </p:nvGrpSpPr>
        <p:grpSpPr>
          <a:xfrm>
            <a:off x="11079189" y="255208"/>
            <a:ext cx="573784" cy="577584"/>
            <a:chOff x="3345510" y="723333"/>
            <a:chExt cx="3798070" cy="3823222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574C86E-08F2-4325-908B-E051CC1F5F0A}"/>
                </a:ext>
              </a:extLst>
            </p:cNvPr>
            <p:cNvSpPr/>
            <p:nvPr/>
          </p:nvSpPr>
          <p:spPr>
            <a:xfrm>
              <a:off x="3345510" y="748486"/>
              <a:ext cx="3798069" cy="379806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B7FE1F41-5BBD-4F30-BB29-02C12F24EC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851" b="94030" l="3905" r="98915">
                          <a14:foregroundMark x1="22343" y1="57612" x2="22343" y2="57612"/>
                          <a14:foregroundMark x1="4338" y1="91940" x2="4338" y2="91940"/>
                          <a14:foregroundMark x1="33839" y1="91343" x2="33839" y2="91343"/>
                          <a14:foregroundMark x1="83080" y1="58806" x2="83080" y2="58806"/>
                          <a14:foregroundMark x1="94794" y1="93134" x2="94794" y2="93134"/>
                          <a14:foregroundMark x1="70716" y1="94328" x2="70716" y2="94328"/>
                          <a14:foregroundMark x1="98915" y1="94030" x2="98915" y2="94030"/>
                        </a14:backgroundRemoval>
                      </a14:imgEffect>
                    </a14:imgLayer>
                  </a14:imgProps>
                </a:ext>
              </a:extLst>
            </a:blip>
            <a:srcRect l="3980" t="1013" r="8417"/>
            <a:stretch/>
          </p:blipFill>
          <p:spPr>
            <a:xfrm>
              <a:off x="3345510" y="723333"/>
              <a:ext cx="3798070" cy="3118636"/>
            </a:xfrm>
            <a:custGeom>
              <a:avLst/>
              <a:gdLst>
                <a:gd name="connsiteX0" fmla="*/ 1899035 w 3798070"/>
                <a:gd name="connsiteY0" fmla="*/ 0 h 3118636"/>
                <a:gd name="connsiteX1" fmla="*/ 3798070 w 3798070"/>
                <a:gd name="connsiteY1" fmla="*/ 1899035 h 3118636"/>
                <a:gd name="connsiteX2" fmla="*/ 3364423 w 3798070"/>
                <a:gd name="connsiteY2" fmla="*/ 3106998 h 3118636"/>
                <a:gd name="connsiteX3" fmla="*/ 3353845 w 3798070"/>
                <a:gd name="connsiteY3" fmla="*/ 3118636 h 3118636"/>
                <a:gd name="connsiteX4" fmla="*/ 444225 w 3798070"/>
                <a:gd name="connsiteY4" fmla="*/ 3118636 h 3118636"/>
                <a:gd name="connsiteX5" fmla="*/ 433648 w 3798070"/>
                <a:gd name="connsiteY5" fmla="*/ 3106998 h 3118636"/>
                <a:gd name="connsiteX6" fmla="*/ 0 w 3798070"/>
                <a:gd name="connsiteY6" fmla="*/ 1899035 h 3118636"/>
                <a:gd name="connsiteX7" fmla="*/ 1899035 w 3798070"/>
                <a:gd name="connsiteY7" fmla="*/ 0 h 311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98070" h="3118636">
                  <a:moveTo>
                    <a:pt x="1899035" y="0"/>
                  </a:moveTo>
                  <a:cubicBezTo>
                    <a:pt x="2947843" y="0"/>
                    <a:pt x="3798070" y="850227"/>
                    <a:pt x="3798070" y="1899035"/>
                  </a:cubicBezTo>
                  <a:cubicBezTo>
                    <a:pt x="3798070" y="2357889"/>
                    <a:pt x="3635331" y="2778733"/>
                    <a:pt x="3364423" y="3106998"/>
                  </a:cubicBezTo>
                  <a:lnTo>
                    <a:pt x="3353845" y="3118636"/>
                  </a:lnTo>
                  <a:lnTo>
                    <a:pt x="444225" y="3118636"/>
                  </a:lnTo>
                  <a:lnTo>
                    <a:pt x="433648" y="3106998"/>
                  </a:lnTo>
                  <a:cubicBezTo>
                    <a:pt x="162739" y="2778733"/>
                    <a:pt x="0" y="2357889"/>
                    <a:pt x="0" y="1899035"/>
                  </a:cubicBezTo>
                  <a:cubicBezTo>
                    <a:pt x="0" y="850227"/>
                    <a:pt x="850227" y="0"/>
                    <a:pt x="1899035" y="0"/>
                  </a:cubicBezTo>
                  <a:close/>
                </a:path>
              </a:pathLst>
            </a:custGeom>
          </p:spPr>
        </p:pic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153F051C-F412-4518-B855-289100679C6E}"/>
              </a:ext>
            </a:extLst>
          </p:cNvPr>
          <p:cNvSpPr txBox="1"/>
          <p:nvPr/>
        </p:nvSpPr>
        <p:spPr>
          <a:xfrm>
            <a:off x="1913432" y="2443392"/>
            <a:ext cx="93772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8147FD-6478-48C9-8832-C44F1B725155}"/>
              </a:ext>
            </a:extLst>
          </p:cNvPr>
          <p:cNvGrpSpPr/>
          <p:nvPr/>
        </p:nvGrpSpPr>
        <p:grpSpPr>
          <a:xfrm>
            <a:off x="11079189" y="1865122"/>
            <a:ext cx="423029" cy="109125"/>
            <a:chOff x="10877268" y="4328671"/>
            <a:chExt cx="423029" cy="109125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17AC269F-3B1D-41F0-A7A7-28A41EF9A5BF}"/>
                </a:ext>
              </a:extLst>
            </p:cNvPr>
            <p:cNvSpPr/>
            <p:nvPr/>
          </p:nvSpPr>
          <p:spPr>
            <a:xfrm>
              <a:off x="10877268" y="4328671"/>
              <a:ext cx="106853" cy="10685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4B2C448-2BFC-40E0-B53A-A9F75B4E8350}"/>
                </a:ext>
              </a:extLst>
            </p:cNvPr>
            <p:cNvSpPr/>
            <p:nvPr/>
          </p:nvSpPr>
          <p:spPr>
            <a:xfrm>
              <a:off x="11029668" y="4330943"/>
              <a:ext cx="106853" cy="10685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35496F9-F9A6-45E7-9259-4F148FDC733A}"/>
                </a:ext>
              </a:extLst>
            </p:cNvPr>
            <p:cNvSpPr/>
            <p:nvPr/>
          </p:nvSpPr>
          <p:spPr>
            <a:xfrm>
              <a:off x="11193444" y="4330943"/>
              <a:ext cx="106853" cy="10685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A4E81E8-EBE0-41BE-8B62-DD0C01AC8E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965" y="4168341"/>
            <a:ext cx="2251800" cy="15012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6E2C54F-DB93-4E83-8C44-4723273878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549" y="4158837"/>
            <a:ext cx="2251800" cy="15012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7FBD282-8140-4C54-88C5-781A7DF07F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462" y="4157878"/>
            <a:ext cx="2251800" cy="1501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7E38D4-E8B1-4344-9CCC-C7AD6E7A5B0B}"/>
              </a:ext>
            </a:extLst>
          </p:cNvPr>
          <p:cNvSpPr/>
          <p:nvPr/>
        </p:nvSpPr>
        <p:spPr>
          <a:xfrm>
            <a:off x="-140884" y="-18018"/>
            <a:ext cx="929058" cy="6892851"/>
          </a:xfrm>
          <a:prstGeom prst="rect">
            <a:avLst/>
          </a:prstGeom>
          <a:solidFill>
            <a:schemeClr val="bg2">
              <a:lumMod val="1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A79FA70-9A77-44BD-B66F-503F440042A3}"/>
              </a:ext>
            </a:extLst>
          </p:cNvPr>
          <p:cNvSpPr/>
          <p:nvPr/>
        </p:nvSpPr>
        <p:spPr>
          <a:xfrm>
            <a:off x="7833501" y="-18018"/>
            <a:ext cx="929058" cy="6892851"/>
          </a:xfrm>
          <a:prstGeom prst="rect">
            <a:avLst/>
          </a:prstGeom>
          <a:solidFill>
            <a:schemeClr val="bg2">
              <a:lumMod val="1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7EB9F7C-E637-45D3-8742-40E383FDF053}"/>
              </a:ext>
            </a:extLst>
          </p:cNvPr>
          <p:cNvSpPr/>
          <p:nvPr/>
        </p:nvSpPr>
        <p:spPr>
          <a:xfrm rot="16200000">
            <a:off x="3823026" y="2847522"/>
            <a:ext cx="974200" cy="7046755"/>
          </a:xfrm>
          <a:prstGeom prst="rect">
            <a:avLst/>
          </a:prstGeom>
          <a:solidFill>
            <a:schemeClr val="bg2">
              <a:lumMod val="1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142B1B6-EF5D-4F94-8F03-552D729D067E}"/>
              </a:ext>
            </a:extLst>
          </p:cNvPr>
          <p:cNvSpPr/>
          <p:nvPr/>
        </p:nvSpPr>
        <p:spPr>
          <a:xfrm rot="16200000">
            <a:off x="3724550" y="-2943302"/>
            <a:ext cx="1170459" cy="7046755"/>
          </a:xfrm>
          <a:prstGeom prst="rect">
            <a:avLst/>
          </a:prstGeom>
          <a:solidFill>
            <a:schemeClr val="bg2">
              <a:lumMod val="1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8358AC-E4BD-406D-B340-CD5ACFB01526}"/>
              </a:ext>
            </a:extLst>
          </p:cNvPr>
          <p:cNvSpPr/>
          <p:nvPr/>
        </p:nvSpPr>
        <p:spPr>
          <a:xfrm>
            <a:off x="8762559" y="-18018"/>
            <a:ext cx="3456737" cy="6892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E3F150-4736-46F6-BB0D-ACFA8F0EDB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79" y="1095493"/>
            <a:ext cx="7395117" cy="4930078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3B4B89A-57E5-4515-8122-67361A96BBA6}"/>
              </a:ext>
            </a:extLst>
          </p:cNvPr>
          <p:cNvCxnSpPr/>
          <p:nvPr/>
        </p:nvCxnSpPr>
        <p:spPr>
          <a:xfrm>
            <a:off x="8762559" y="709323"/>
            <a:ext cx="345673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FF3E61D-3888-4D89-9583-C891DD5EB203}"/>
              </a:ext>
            </a:extLst>
          </p:cNvPr>
          <p:cNvGrpSpPr/>
          <p:nvPr/>
        </p:nvGrpSpPr>
        <p:grpSpPr>
          <a:xfrm>
            <a:off x="8174919" y="3512316"/>
            <a:ext cx="561972" cy="561972"/>
            <a:chOff x="8109603" y="3512316"/>
            <a:chExt cx="561972" cy="56197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E5C94A4-7969-4B2D-859B-C023727F955F}"/>
                </a:ext>
              </a:extLst>
            </p:cNvPr>
            <p:cNvSpPr/>
            <p:nvPr/>
          </p:nvSpPr>
          <p:spPr>
            <a:xfrm>
              <a:off x="8109603" y="3512316"/>
              <a:ext cx="561972" cy="56197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7" name="Half Frame 26">
              <a:extLst>
                <a:ext uri="{FF2B5EF4-FFF2-40B4-BE49-F238E27FC236}">
                  <a16:creationId xmlns:a16="http://schemas.microsoft.com/office/drawing/2014/main" id="{7F16689C-D5E3-4C76-8A10-C1EC5E460B95}"/>
                </a:ext>
              </a:extLst>
            </p:cNvPr>
            <p:cNvSpPr/>
            <p:nvPr/>
          </p:nvSpPr>
          <p:spPr>
            <a:xfrm rot="8210480">
              <a:off x="8270624" y="3694453"/>
              <a:ext cx="181990" cy="220255"/>
            </a:xfrm>
            <a:prstGeom prst="halfFrame">
              <a:avLst>
                <a:gd name="adj1" fmla="val 15165"/>
                <a:gd name="adj2" fmla="val 1213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>
                <a:solidFill>
                  <a:schemeClr val="tx1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E66BE88-2A24-4A9F-9632-3463983AA3ED}"/>
              </a:ext>
            </a:extLst>
          </p:cNvPr>
          <p:cNvGrpSpPr/>
          <p:nvPr/>
        </p:nvGrpSpPr>
        <p:grpSpPr>
          <a:xfrm>
            <a:off x="85466" y="3560532"/>
            <a:ext cx="561972" cy="561972"/>
            <a:chOff x="8109603" y="3512316"/>
            <a:chExt cx="561972" cy="561972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0F6BA45-8489-4923-8859-06541231E140}"/>
                </a:ext>
              </a:extLst>
            </p:cNvPr>
            <p:cNvSpPr/>
            <p:nvPr/>
          </p:nvSpPr>
          <p:spPr>
            <a:xfrm>
              <a:off x="8109603" y="3512316"/>
              <a:ext cx="561972" cy="56197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61" name="Half Frame 60">
              <a:extLst>
                <a:ext uri="{FF2B5EF4-FFF2-40B4-BE49-F238E27FC236}">
                  <a16:creationId xmlns:a16="http://schemas.microsoft.com/office/drawing/2014/main" id="{0D254B75-1FB8-414C-AF48-B98AFC61718E}"/>
                </a:ext>
              </a:extLst>
            </p:cNvPr>
            <p:cNvSpPr/>
            <p:nvPr/>
          </p:nvSpPr>
          <p:spPr>
            <a:xfrm rot="13389520" flipH="1">
              <a:off x="8335940" y="3694453"/>
              <a:ext cx="181990" cy="220255"/>
            </a:xfrm>
            <a:prstGeom prst="halfFrame">
              <a:avLst>
                <a:gd name="adj1" fmla="val 15165"/>
                <a:gd name="adj2" fmla="val 1213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78F129A-061A-4495-89F6-2ECD11EB3123}"/>
              </a:ext>
            </a:extLst>
          </p:cNvPr>
          <p:cNvGrpSpPr/>
          <p:nvPr/>
        </p:nvGrpSpPr>
        <p:grpSpPr>
          <a:xfrm>
            <a:off x="8940481" y="827277"/>
            <a:ext cx="525842" cy="517791"/>
            <a:chOff x="376588" y="1779723"/>
            <a:chExt cx="1036321" cy="103685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2DEF7DE-EFBF-43C8-9186-727B6BE3037C}"/>
                </a:ext>
              </a:extLst>
            </p:cNvPr>
            <p:cNvSpPr/>
            <p:nvPr/>
          </p:nvSpPr>
          <p:spPr>
            <a:xfrm>
              <a:off x="376588" y="1779723"/>
              <a:ext cx="1036321" cy="103685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4DDDFE22-7D3D-42F3-93B6-710E638862B2}"/>
                </a:ext>
              </a:extLst>
            </p:cNvPr>
            <p:cNvSpPr/>
            <p:nvPr/>
          </p:nvSpPr>
          <p:spPr>
            <a:xfrm>
              <a:off x="717452" y="1908536"/>
              <a:ext cx="365760" cy="35791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F7E3E71-089E-4ACA-89DE-0B47652AE02F}"/>
                </a:ext>
              </a:extLst>
            </p:cNvPr>
            <p:cNvSpPr/>
            <p:nvPr/>
          </p:nvSpPr>
          <p:spPr>
            <a:xfrm>
              <a:off x="488973" y="2214477"/>
              <a:ext cx="847407" cy="592335"/>
            </a:xfrm>
            <a:custGeom>
              <a:avLst/>
              <a:gdLst>
                <a:gd name="connsiteX0" fmla="*/ 424790 w 847407"/>
                <a:gd name="connsiteY0" fmla="*/ 0 h 592335"/>
                <a:gd name="connsiteX1" fmla="*/ 843280 w 847407"/>
                <a:gd name="connsiteY1" fmla="*/ 321618 h 592335"/>
                <a:gd name="connsiteX2" fmla="*/ 847407 w 847407"/>
                <a:gd name="connsiteY2" fmla="*/ 360226 h 592335"/>
                <a:gd name="connsiteX3" fmla="*/ 845487 w 847407"/>
                <a:gd name="connsiteY3" fmla="*/ 363764 h 592335"/>
                <a:gd name="connsiteX4" fmla="*/ 415820 w 847407"/>
                <a:gd name="connsiteY4" fmla="*/ 592335 h 592335"/>
                <a:gd name="connsiteX5" fmla="*/ 49425 w 847407"/>
                <a:gd name="connsiteY5" fmla="*/ 440491 h 592335"/>
                <a:gd name="connsiteX6" fmla="*/ 0 w 847407"/>
                <a:gd name="connsiteY6" fmla="*/ 380556 h 592335"/>
                <a:gd name="connsiteX7" fmla="*/ 6301 w 847407"/>
                <a:gd name="connsiteY7" fmla="*/ 321618 h 592335"/>
                <a:gd name="connsiteX8" fmla="*/ 424790 w 847407"/>
                <a:gd name="connsiteY8" fmla="*/ 0 h 59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7407" h="592335">
                  <a:moveTo>
                    <a:pt x="424790" y="0"/>
                  </a:moveTo>
                  <a:cubicBezTo>
                    <a:pt x="631218" y="0"/>
                    <a:pt x="803448" y="138071"/>
                    <a:pt x="843280" y="321618"/>
                  </a:cubicBezTo>
                  <a:lnTo>
                    <a:pt x="847407" y="360226"/>
                  </a:lnTo>
                  <a:lnTo>
                    <a:pt x="845487" y="363764"/>
                  </a:lnTo>
                  <a:cubicBezTo>
                    <a:pt x="752370" y="501668"/>
                    <a:pt x="594678" y="592335"/>
                    <a:pt x="415820" y="592335"/>
                  </a:cubicBezTo>
                  <a:cubicBezTo>
                    <a:pt x="272734" y="592335"/>
                    <a:pt x="143194" y="534308"/>
                    <a:pt x="49425" y="440491"/>
                  </a:cubicBezTo>
                  <a:lnTo>
                    <a:pt x="0" y="380556"/>
                  </a:lnTo>
                  <a:lnTo>
                    <a:pt x="6301" y="321618"/>
                  </a:lnTo>
                  <a:cubicBezTo>
                    <a:pt x="46133" y="138071"/>
                    <a:pt x="218362" y="0"/>
                    <a:pt x="424790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PH" dirty="0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B204F83E-255F-439A-B5D0-77DAF3180753}"/>
              </a:ext>
            </a:extLst>
          </p:cNvPr>
          <p:cNvSpPr txBox="1"/>
          <p:nvPr/>
        </p:nvSpPr>
        <p:spPr>
          <a:xfrm>
            <a:off x="9573764" y="871213"/>
            <a:ext cx="2866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Insert Subtopic</a:t>
            </a:r>
            <a:endParaRPr lang="en-PH" sz="24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8B7F3E6-8709-470D-AADB-C8FB4AF651B8}"/>
              </a:ext>
            </a:extLst>
          </p:cNvPr>
          <p:cNvSpPr txBox="1"/>
          <p:nvPr/>
        </p:nvSpPr>
        <p:spPr>
          <a:xfrm>
            <a:off x="9558703" y="1484556"/>
            <a:ext cx="27872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E4656CD-8D41-489C-A4D9-8E7E9779393B}"/>
              </a:ext>
            </a:extLst>
          </p:cNvPr>
          <p:cNvGrpSpPr/>
          <p:nvPr/>
        </p:nvGrpSpPr>
        <p:grpSpPr>
          <a:xfrm>
            <a:off x="190280" y="148643"/>
            <a:ext cx="561972" cy="561972"/>
            <a:chOff x="26990" y="148643"/>
            <a:chExt cx="561972" cy="561972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92CE69D-879A-4BE7-91B5-C2EAEFDD0DDC}"/>
                </a:ext>
              </a:extLst>
            </p:cNvPr>
            <p:cNvSpPr/>
            <p:nvPr/>
          </p:nvSpPr>
          <p:spPr>
            <a:xfrm>
              <a:off x="26990" y="148643"/>
              <a:ext cx="561972" cy="56197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16" name="Plus Sign 15">
              <a:extLst>
                <a:ext uri="{FF2B5EF4-FFF2-40B4-BE49-F238E27FC236}">
                  <a16:creationId xmlns:a16="http://schemas.microsoft.com/office/drawing/2014/main" id="{13536893-9438-4D2A-96B1-952E06CAFD25}"/>
                </a:ext>
              </a:extLst>
            </p:cNvPr>
            <p:cNvSpPr/>
            <p:nvPr/>
          </p:nvSpPr>
          <p:spPr>
            <a:xfrm rot="2457745">
              <a:off x="98622" y="242052"/>
              <a:ext cx="420784" cy="392831"/>
            </a:xfrm>
            <a:prstGeom prst="mathPlus">
              <a:avLst>
                <a:gd name="adj1" fmla="val 510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F25B2B1-41C8-4B0D-9D38-00D1E9280A8E}"/>
              </a:ext>
            </a:extLst>
          </p:cNvPr>
          <p:cNvGrpSpPr/>
          <p:nvPr/>
        </p:nvGrpSpPr>
        <p:grpSpPr>
          <a:xfrm>
            <a:off x="825961" y="126680"/>
            <a:ext cx="565012" cy="572496"/>
            <a:chOff x="249070" y="188616"/>
            <a:chExt cx="675565" cy="68451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5DA9E56-FDE3-4E73-9DDF-07BA20D4AD78}"/>
                </a:ext>
              </a:extLst>
            </p:cNvPr>
            <p:cNvSpPr/>
            <p:nvPr/>
          </p:nvSpPr>
          <p:spPr>
            <a:xfrm>
              <a:off x="249070" y="188616"/>
              <a:ext cx="675565" cy="675565"/>
            </a:xfrm>
            <a:prstGeom prst="ellipse">
              <a:avLst/>
            </a:prstGeom>
            <a:solidFill>
              <a:srgbClr val="0687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2CE46AE-8117-4B97-8913-01345290E8F2}"/>
                </a:ext>
              </a:extLst>
            </p:cNvPr>
            <p:cNvSpPr txBox="1"/>
            <p:nvPr/>
          </p:nvSpPr>
          <p:spPr>
            <a:xfrm>
              <a:off x="414206" y="317287"/>
              <a:ext cx="317995" cy="555842"/>
            </a:xfrm>
            <a:custGeom>
              <a:avLst/>
              <a:gdLst/>
              <a:ahLst/>
              <a:cxnLst/>
              <a:rect l="l" t="t" r="r" b="b"/>
              <a:pathLst>
                <a:path w="317995" h="555842">
                  <a:moveTo>
                    <a:pt x="230409" y="0"/>
                  </a:moveTo>
                  <a:cubicBezTo>
                    <a:pt x="243348" y="0"/>
                    <a:pt x="255623" y="1079"/>
                    <a:pt x="267235" y="3235"/>
                  </a:cubicBezTo>
                  <a:cubicBezTo>
                    <a:pt x="278847" y="5392"/>
                    <a:pt x="287970" y="7714"/>
                    <a:pt x="294606" y="10202"/>
                  </a:cubicBezTo>
                  <a:cubicBezTo>
                    <a:pt x="301241" y="12690"/>
                    <a:pt x="305720" y="15013"/>
                    <a:pt x="308042" y="17169"/>
                  </a:cubicBezTo>
                  <a:cubicBezTo>
                    <a:pt x="310364" y="19326"/>
                    <a:pt x="312272" y="22477"/>
                    <a:pt x="313765" y="26624"/>
                  </a:cubicBezTo>
                  <a:cubicBezTo>
                    <a:pt x="315258" y="30771"/>
                    <a:pt x="316336" y="36080"/>
                    <a:pt x="316999" y="42549"/>
                  </a:cubicBezTo>
                  <a:cubicBezTo>
                    <a:pt x="317663" y="49018"/>
                    <a:pt x="317995" y="57064"/>
                    <a:pt x="317995" y="66685"/>
                  </a:cubicBezTo>
                  <a:cubicBezTo>
                    <a:pt x="317995" y="76306"/>
                    <a:pt x="317663" y="84019"/>
                    <a:pt x="316999" y="89825"/>
                  </a:cubicBezTo>
                  <a:cubicBezTo>
                    <a:pt x="316336" y="95631"/>
                    <a:pt x="315341" y="100110"/>
                    <a:pt x="314014" y="103262"/>
                  </a:cubicBezTo>
                  <a:cubicBezTo>
                    <a:pt x="312687" y="106413"/>
                    <a:pt x="311194" y="108570"/>
                    <a:pt x="309535" y="109731"/>
                  </a:cubicBezTo>
                  <a:cubicBezTo>
                    <a:pt x="307876" y="110892"/>
                    <a:pt x="306051" y="111473"/>
                    <a:pt x="304061" y="111473"/>
                  </a:cubicBezTo>
                  <a:cubicBezTo>
                    <a:pt x="301738" y="111473"/>
                    <a:pt x="299167" y="110892"/>
                    <a:pt x="296347" y="109731"/>
                  </a:cubicBezTo>
                  <a:cubicBezTo>
                    <a:pt x="293527" y="108570"/>
                    <a:pt x="290044" y="107326"/>
                    <a:pt x="285897" y="105999"/>
                  </a:cubicBezTo>
                  <a:cubicBezTo>
                    <a:pt x="281750" y="104672"/>
                    <a:pt x="276856" y="103427"/>
                    <a:pt x="271216" y="102266"/>
                  </a:cubicBezTo>
                  <a:cubicBezTo>
                    <a:pt x="265576" y="101105"/>
                    <a:pt x="258941" y="100524"/>
                    <a:pt x="251310" y="100524"/>
                  </a:cubicBezTo>
                  <a:cubicBezTo>
                    <a:pt x="242353" y="100524"/>
                    <a:pt x="234639" y="101934"/>
                    <a:pt x="228170" y="104754"/>
                  </a:cubicBezTo>
                  <a:cubicBezTo>
                    <a:pt x="221701" y="107574"/>
                    <a:pt x="216309" y="112053"/>
                    <a:pt x="211997" y="118191"/>
                  </a:cubicBezTo>
                  <a:cubicBezTo>
                    <a:pt x="207684" y="124328"/>
                    <a:pt x="204532" y="132291"/>
                    <a:pt x="202541" y="142078"/>
                  </a:cubicBezTo>
                  <a:cubicBezTo>
                    <a:pt x="200551" y="151865"/>
                    <a:pt x="199555" y="163891"/>
                    <a:pt x="199555" y="178157"/>
                  </a:cubicBezTo>
                  <a:lnTo>
                    <a:pt x="199555" y="218964"/>
                  </a:lnTo>
                  <a:lnTo>
                    <a:pt x="280671" y="218964"/>
                  </a:lnTo>
                  <a:cubicBezTo>
                    <a:pt x="283657" y="218964"/>
                    <a:pt x="286394" y="219793"/>
                    <a:pt x="288883" y="221452"/>
                  </a:cubicBezTo>
                  <a:cubicBezTo>
                    <a:pt x="291371" y="223111"/>
                    <a:pt x="293444" y="225848"/>
                    <a:pt x="295103" y="229663"/>
                  </a:cubicBezTo>
                  <a:cubicBezTo>
                    <a:pt x="296762" y="233478"/>
                    <a:pt x="298006" y="238704"/>
                    <a:pt x="298835" y="245339"/>
                  </a:cubicBezTo>
                  <a:cubicBezTo>
                    <a:pt x="299665" y="251974"/>
                    <a:pt x="300080" y="260102"/>
                    <a:pt x="300080" y="269723"/>
                  </a:cubicBezTo>
                  <a:cubicBezTo>
                    <a:pt x="300080" y="287970"/>
                    <a:pt x="298421" y="300992"/>
                    <a:pt x="295103" y="308789"/>
                  </a:cubicBezTo>
                  <a:cubicBezTo>
                    <a:pt x="291786" y="316585"/>
                    <a:pt x="286975" y="320483"/>
                    <a:pt x="280671" y="320483"/>
                  </a:cubicBezTo>
                  <a:lnTo>
                    <a:pt x="199555" y="320483"/>
                  </a:lnTo>
                  <a:lnTo>
                    <a:pt x="199555" y="553228"/>
                  </a:lnTo>
                  <a:lnTo>
                    <a:pt x="173628" y="555842"/>
                  </a:lnTo>
                  <a:cubicBezTo>
                    <a:pt x="150309" y="555842"/>
                    <a:pt x="127542" y="553479"/>
                    <a:pt x="105553" y="548979"/>
                  </a:cubicBezTo>
                  <a:lnTo>
                    <a:pt x="74647" y="539386"/>
                  </a:lnTo>
                  <a:lnTo>
                    <a:pt x="74647" y="320483"/>
                  </a:lnTo>
                  <a:lnTo>
                    <a:pt x="18911" y="320483"/>
                  </a:lnTo>
                  <a:cubicBezTo>
                    <a:pt x="12607" y="320483"/>
                    <a:pt x="7880" y="316585"/>
                    <a:pt x="4728" y="308789"/>
                  </a:cubicBezTo>
                  <a:cubicBezTo>
                    <a:pt x="1576" y="300992"/>
                    <a:pt x="0" y="287970"/>
                    <a:pt x="0" y="269723"/>
                  </a:cubicBezTo>
                  <a:cubicBezTo>
                    <a:pt x="0" y="260102"/>
                    <a:pt x="415" y="251974"/>
                    <a:pt x="1244" y="245339"/>
                  </a:cubicBezTo>
                  <a:cubicBezTo>
                    <a:pt x="2074" y="238704"/>
                    <a:pt x="3235" y="233478"/>
                    <a:pt x="4728" y="229663"/>
                  </a:cubicBezTo>
                  <a:cubicBezTo>
                    <a:pt x="6221" y="225848"/>
                    <a:pt x="8211" y="223111"/>
                    <a:pt x="10700" y="221452"/>
                  </a:cubicBezTo>
                  <a:cubicBezTo>
                    <a:pt x="13188" y="219793"/>
                    <a:pt x="16091" y="218964"/>
                    <a:pt x="19408" y="218964"/>
                  </a:cubicBezTo>
                  <a:lnTo>
                    <a:pt x="74647" y="218964"/>
                  </a:lnTo>
                  <a:lnTo>
                    <a:pt x="74647" y="181640"/>
                  </a:lnTo>
                  <a:cubicBezTo>
                    <a:pt x="74647" y="151450"/>
                    <a:pt x="77633" y="124992"/>
                    <a:pt x="83604" y="102266"/>
                  </a:cubicBezTo>
                  <a:cubicBezTo>
                    <a:pt x="89576" y="79540"/>
                    <a:pt x="98948" y="60630"/>
                    <a:pt x="111721" y="45535"/>
                  </a:cubicBezTo>
                  <a:cubicBezTo>
                    <a:pt x="124494" y="30440"/>
                    <a:pt x="140751" y="19077"/>
                    <a:pt x="160490" y="11446"/>
                  </a:cubicBezTo>
                  <a:cubicBezTo>
                    <a:pt x="180230" y="3816"/>
                    <a:pt x="203537" y="0"/>
                    <a:pt x="2304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PH" sz="8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3" name="Arrow: Up 72">
            <a:extLst>
              <a:ext uri="{FF2B5EF4-FFF2-40B4-BE49-F238E27FC236}">
                <a16:creationId xmlns:a16="http://schemas.microsoft.com/office/drawing/2014/main" id="{57B23E0D-84F9-4635-B15C-622DFCF8B544}"/>
              </a:ext>
            </a:extLst>
          </p:cNvPr>
          <p:cNvSpPr/>
          <p:nvPr/>
        </p:nvSpPr>
        <p:spPr>
          <a:xfrm rot="18462405">
            <a:off x="12266030" y="6404018"/>
            <a:ext cx="540851" cy="452651"/>
          </a:xfrm>
          <a:prstGeom prst="upArrow">
            <a:avLst>
              <a:gd name="adj1" fmla="val 50000"/>
              <a:gd name="adj2" fmla="val 63636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6CA79293-AA85-4C99-A8BC-6EB9463A28B5}"/>
              </a:ext>
            </a:extLst>
          </p:cNvPr>
          <p:cNvSpPr/>
          <p:nvPr/>
        </p:nvSpPr>
        <p:spPr>
          <a:xfrm>
            <a:off x="11489874" y="6179996"/>
            <a:ext cx="498385" cy="489572"/>
          </a:xfrm>
          <a:prstGeom prst="ellipse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455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06 0.09768 L -0.99206 -0.88565 " pathEditMode="relative" ptsTypes="AA">
                                      <p:cBhvr>
                                        <p:cTn id="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B630DAC-2692-42A2-A512-613D5FF147A7}"/>
              </a:ext>
            </a:extLst>
          </p:cNvPr>
          <p:cNvSpPr/>
          <p:nvPr/>
        </p:nvSpPr>
        <p:spPr>
          <a:xfrm>
            <a:off x="0" y="1064525"/>
            <a:ext cx="12192000" cy="57934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C94416-50B2-4485-9865-D7E1519B0399}"/>
              </a:ext>
            </a:extLst>
          </p:cNvPr>
          <p:cNvSpPr/>
          <p:nvPr/>
        </p:nvSpPr>
        <p:spPr>
          <a:xfrm>
            <a:off x="-109183" y="-18018"/>
            <a:ext cx="12419463" cy="10825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5400000" sx="99000" sy="99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9937A1-0BE5-48F0-A006-E92C4B6F40AF}"/>
              </a:ext>
            </a:extLst>
          </p:cNvPr>
          <p:cNvGrpSpPr/>
          <p:nvPr/>
        </p:nvGrpSpPr>
        <p:grpSpPr>
          <a:xfrm>
            <a:off x="249070" y="188616"/>
            <a:ext cx="675565" cy="684513"/>
            <a:chOff x="249070" y="188616"/>
            <a:chExt cx="675565" cy="68451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57657DD-5390-4658-9716-B4CA57BFDF00}"/>
                </a:ext>
              </a:extLst>
            </p:cNvPr>
            <p:cNvSpPr/>
            <p:nvPr/>
          </p:nvSpPr>
          <p:spPr>
            <a:xfrm>
              <a:off x="249070" y="188616"/>
              <a:ext cx="675565" cy="675565"/>
            </a:xfrm>
            <a:prstGeom prst="ellipse">
              <a:avLst/>
            </a:prstGeom>
            <a:solidFill>
              <a:srgbClr val="0687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725415-D1A3-4110-A6CB-B93432F10FC5}"/>
                </a:ext>
              </a:extLst>
            </p:cNvPr>
            <p:cNvSpPr txBox="1"/>
            <p:nvPr/>
          </p:nvSpPr>
          <p:spPr>
            <a:xfrm>
              <a:off x="414206" y="317287"/>
              <a:ext cx="317995" cy="555842"/>
            </a:xfrm>
            <a:custGeom>
              <a:avLst/>
              <a:gdLst/>
              <a:ahLst/>
              <a:cxnLst/>
              <a:rect l="l" t="t" r="r" b="b"/>
              <a:pathLst>
                <a:path w="317995" h="555842">
                  <a:moveTo>
                    <a:pt x="230409" y="0"/>
                  </a:moveTo>
                  <a:cubicBezTo>
                    <a:pt x="243348" y="0"/>
                    <a:pt x="255623" y="1079"/>
                    <a:pt x="267235" y="3235"/>
                  </a:cubicBezTo>
                  <a:cubicBezTo>
                    <a:pt x="278847" y="5392"/>
                    <a:pt x="287970" y="7714"/>
                    <a:pt x="294606" y="10202"/>
                  </a:cubicBezTo>
                  <a:cubicBezTo>
                    <a:pt x="301241" y="12690"/>
                    <a:pt x="305720" y="15013"/>
                    <a:pt x="308042" y="17169"/>
                  </a:cubicBezTo>
                  <a:cubicBezTo>
                    <a:pt x="310364" y="19326"/>
                    <a:pt x="312272" y="22477"/>
                    <a:pt x="313765" y="26624"/>
                  </a:cubicBezTo>
                  <a:cubicBezTo>
                    <a:pt x="315258" y="30771"/>
                    <a:pt x="316336" y="36080"/>
                    <a:pt x="316999" y="42549"/>
                  </a:cubicBezTo>
                  <a:cubicBezTo>
                    <a:pt x="317663" y="49018"/>
                    <a:pt x="317995" y="57064"/>
                    <a:pt x="317995" y="66685"/>
                  </a:cubicBezTo>
                  <a:cubicBezTo>
                    <a:pt x="317995" y="76306"/>
                    <a:pt x="317663" y="84019"/>
                    <a:pt x="316999" y="89825"/>
                  </a:cubicBezTo>
                  <a:cubicBezTo>
                    <a:pt x="316336" y="95631"/>
                    <a:pt x="315341" y="100110"/>
                    <a:pt x="314014" y="103262"/>
                  </a:cubicBezTo>
                  <a:cubicBezTo>
                    <a:pt x="312687" y="106413"/>
                    <a:pt x="311194" y="108570"/>
                    <a:pt x="309535" y="109731"/>
                  </a:cubicBezTo>
                  <a:cubicBezTo>
                    <a:pt x="307876" y="110892"/>
                    <a:pt x="306051" y="111473"/>
                    <a:pt x="304061" y="111473"/>
                  </a:cubicBezTo>
                  <a:cubicBezTo>
                    <a:pt x="301738" y="111473"/>
                    <a:pt x="299167" y="110892"/>
                    <a:pt x="296347" y="109731"/>
                  </a:cubicBezTo>
                  <a:cubicBezTo>
                    <a:pt x="293527" y="108570"/>
                    <a:pt x="290044" y="107326"/>
                    <a:pt x="285897" y="105999"/>
                  </a:cubicBezTo>
                  <a:cubicBezTo>
                    <a:pt x="281750" y="104672"/>
                    <a:pt x="276856" y="103427"/>
                    <a:pt x="271216" y="102266"/>
                  </a:cubicBezTo>
                  <a:cubicBezTo>
                    <a:pt x="265576" y="101105"/>
                    <a:pt x="258941" y="100524"/>
                    <a:pt x="251310" y="100524"/>
                  </a:cubicBezTo>
                  <a:cubicBezTo>
                    <a:pt x="242353" y="100524"/>
                    <a:pt x="234639" y="101934"/>
                    <a:pt x="228170" y="104754"/>
                  </a:cubicBezTo>
                  <a:cubicBezTo>
                    <a:pt x="221701" y="107574"/>
                    <a:pt x="216309" y="112053"/>
                    <a:pt x="211997" y="118191"/>
                  </a:cubicBezTo>
                  <a:cubicBezTo>
                    <a:pt x="207684" y="124328"/>
                    <a:pt x="204532" y="132291"/>
                    <a:pt x="202541" y="142078"/>
                  </a:cubicBezTo>
                  <a:cubicBezTo>
                    <a:pt x="200551" y="151865"/>
                    <a:pt x="199555" y="163891"/>
                    <a:pt x="199555" y="178157"/>
                  </a:cubicBezTo>
                  <a:lnTo>
                    <a:pt x="199555" y="218964"/>
                  </a:lnTo>
                  <a:lnTo>
                    <a:pt x="280671" y="218964"/>
                  </a:lnTo>
                  <a:cubicBezTo>
                    <a:pt x="283657" y="218964"/>
                    <a:pt x="286394" y="219793"/>
                    <a:pt x="288883" y="221452"/>
                  </a:cubicBezTo>
                  <a:cubicBezTo>
                    <a:pt x="291371" y="223111"/>
                    <a:pt x="293444" y="225848"/>
                    <a:pt x="295103" y="229663"/>
                  </a:cubicBezTo>
                  <a:cubicBezTo>
                    <a:pt x="296762" y="233478"/>
                    <a:pt x="298006" y="238704"/>
                    <a:pt x="298835" y="245339"/>
                  </a:cubicBezTo>
                  <a:cubicBezTo>
                    <a:pt x="299665" y="251974"/>
                    <a:pt x="300080" y="260102"/>
                    <a:pt x="300080" y="269723"/>
                  </a:cubicBezTo>
                  <a:cubicBezTo>
                    <a:pt x="300080" y="287970"/>
                    <a:pt x="298421" y="300992"/>
                    <a:pt x="295103" y="308789"/>
                  </a:cubicBezTo>
                  <a:cubicBezTo>
                    <a:pt x="291786" y="316585"/>
                    <a:pt x="286975" y="320483"/>
                    <a:pt x="280671" y="320483"/>
                  </a:cubicBezTo>
                  <a:lnTo>
                    <a:pt x="199555" y="320483"/>
                  </a:lnTo>
                  <a:lnTo>
                    <a:pt x="199555" y="553228"/>
                  </a:lnTo>
                  <a:lnTo>
                    <a:pt x="173628" y="555842"/>
                  </a:lnTo>
                  <a:cubicBezTo>
                    <a:pt x="150309" y="555842"/>
                    <a:pt x="127542" y="553479"/>
                    <a:pt x="105553" y="548979"/>
                  </a:cubicBezTo>
                  <a:lnTo>
                    <a:pt x="74647" y="539386"/>
                  </a:lnTo>
                  <a:lnTo>
                    <a:pt x="74647" y="320483"/>
                  </a:lnTo>
                  <a:lnTo>
                    <a:pt x="18911" y="320483"/>
                  </a:lnTo>
                  <a:cubicBezTo>
                    <a:pt x="12607" y="320483"/>
                    <a:pt x="7880" y="316585"/>
                    <a:pt x="4728" y="308789"/>
                  </a:cubicBezTo>
                  <a:cubicBezTo>
                    <a:pt x="1576" y="300992"/>
                    <a:pt x="0" y="287970"/>
                    <a:pt x="0" y="269723"/>
                  </a:cubicBezTo>
                  <a:cubicBezTo>
                    <a:pt x="0" y="260102"/>
                    <a:pt x="415" y="251974"/>
                    <a:pt x="1244" y="245339"/>
                  </a:cubicBezTo>
                  <a:cubicBezTo>
                    <a:pt x="2074" y="238704"/>
                    <a:pt x="3235" y="233478"/>
                    <a:pt x="4728" y="229663"/>
                  </a:cubicBezTo>
                  <a:cubicBezTo>
                    <a:pt x="6221" y="225848"/>
                    <a:pt x="8211" y="223111"/>
                    <a:pt x="10700" y="221452"/>
                  </a:cubicBezTo>
                  <a:cubicBezTo>
                    <a:pt x="13188" y="219793"/>
                    <a:pt x="16091" y="218964"/>
                    <a:pt x="19408" y="218964"/>
                  </a:cubicBezTo>
                  <a:lnTo>
                    <a:pt x="74647" y="218964"/>
                  </a:lnTo>
                  <a:lnTo>
                    <a:pt x="74647" y="181640"/>
                  </a:lnTo>
                  <a:cubicBezTo>
                    <a:pt x="74647" y="151450"/>
                    <a:pt x="77633" y="124992"/>
                    <a:pt x="83604" y="102266"/>
                  </a:cubicBezTo>
                  <a:cubicBezTo>
                    <a:pt x="89576" y="79540"/>
                    <a:pt x="98948" y="60630"/>
                    <a:pt x="111721" y="45535"/>
                  </a:cubicBezTo>
                  <a:cubicBezTo>
                    <a:pt x="124494" y="30440"/>
                    <a:pt x="140751" y="19077"/>
                    <a:pt x="160490" y="11446"/>
                  </a:cubicBezTo>
                  <a:cubicBezTo>
                    <a:pt x="180230" y="3816"/>
                    <a:pt x="203537" y="0"/>
                    <a:pt x="2304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PH" sz="8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1F954E2-85C3-47C2-8DD7-0E88C0505BF8}"/>
              </a:ext>
            </a:extLst>
          </p:cNvPr>
          <p:cNvSpPr/>
          <p:nvPr/>
        </p:nvSpPr>
        <p:spPr>
          <a:xfrm>
            <a:off x="1089771" y="244186"/>
            <a:ext cx="4217159" cy="54689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26044A6-69F1-42F4-92C5-448E7C2B3720}"/>
              </a:ext>
            </a:extLst>
          </p:cNvPr>
          <p:cNvGrpSpPr/>
          <p:nvPr/>
        </p:nvGrpSpPr>
        <p:grpSpPr>
          <a:xfrm>
            <a:off x="1255590" y="379461"/>
            <a:ext cx="300255" cy="275632"/>
            <a:chOff x="1255594" y="1323833"/>
            <a:chExt cx="559559" cy="53728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4DD5E37-A65A-4DA1-A8BB-0BF374BC3091}"/>
                </a:ext>
              </a:extLst>
            </p:cNvPr>
            <p:cNvSpPr/>
            <p:nvPr/>
          </p:nvSpPr>
          <p:spPr>
            <a:xfrm>
              <a:off x="1255594" y="1323833"/>
              <a:ext cx="450376" cy="423080"/>
            </a:xfrm>
            <a:prstGeom prst="ellipse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05EFBF-4329-43D8-80D4-59D944B885F4}"/>
                </a:ext>
              </a:extLst>
            </p:cNvPr>
            <p:cNvCxnSpPr>
              <a:cxnSpLocks/>
            </p:cNvCxnSpPr>
            <p:nvPr/>
          </p:nvCxnSpPr>
          <p:spPr>
            <a:xfrm>
              <a:off x="1642280" y="1701867"/>
              <a:ext cx="172873" cy="159246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3714AEA-B1FF-45AF-968D-BF5F5E9AD897}"/>
              </a:ext>
            </a:extLst>
          </p:cNvPr>
          <p:cNvSpPr txBox="1"/>
          <p:nvPr/>
        </p:nvSpPr>
        <p:spPr>
          <a:xfrm>
            <a:off x="1583141" y="309213"/>
            <a:ext cx="3751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Search Facebook</a:t>
            </a:r>
            <a:endParaRPr lang="en-PH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C5DA066-4C8F-4428-9BBD-78732640DE94}"/>
              </a:ext>
            </a:extLst>
          </p:cNvPr>
          <p:cNvGrpSpPr/>
          <p:nvPr/>
        </p:nvGrpSpPr>
        <p:grpSpPr>
          <a:xfrm>
            <a:off x="5691098" y="244485"/>
            <a:ext cx="662082" cy="546296"/>
            <a:chOff x="5433918" y="177785"/>
            <a:chExt cx="1074683" cy="88674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D858362-7EF7-4324-A466-77AE77C5439B}"/>
                </a:ext>
              </a:extLst>
            </p:cNvPr>
            <p:cNvGrpSpPr/>
            <p:nvPr/>
          </p:nvGrpSpPr>
          <p:grpSpPr>
            <a:xfrm>
              <a:off x="5433918" y="177785"/>
              <a:ext cx="1074683" cy="673618"/>
              <a:chOff x="4741014" y="910541"/>
              <a:chExt cx="1596788" cy="1301292"/>
            </a:xfrm>
          </p:grpSpPr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38F7337D-F236-4FB9-911E-9082B297BEBB}"/>
                  </a:ext>
                </a:extLst>
              </p:cNvPr>
              <p:cNvSpPr/>
              <p:nvPr/>
            </p:nvSpPr>
            <p:spPr>
              <a:xfrm>
                <a:off x="4741014" y="910541"/>
                <a:ext cx="1596788" cy="724226"/>
              </a:xfrm>
              <a:prstGeom prst="triangle">
                <a:avLst/>
              </a:prstGeom>
              <a:solidFill>
                <a:srgbClr val="1877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48E13CA-C9C2-4EC4-9731-17E4AE18ABC9}"/>
                  </a:ext>
                </a:extLst>
              </p:cNvPr>
              <p:cNvSpPr/>
              <p:nvPr/>
            </p:nvSpPr>
            <p:spPr>
              <a:xfrm>
                <a:off x="5029893" y="1487607"/>
                <a:ext cx="1019033" cy="724226"/>
              </a:xfrm>
              <a:custGeom>
                <a:avLst/>
                <a:gdLst>
                  <a:gd name="connsiteX0" fmla="*/ 0 w 1019033"/>
                  <a:gd name="connsiteY0" fmla="*/ 0 h 724226"/>
                  <a:gd name="connsiteX1" fmla="*/ 1019033 w 1019033"/>
                  <a:gd name="connsiteY1" fmla="*/ 0 h 724226"/>
                  <a:gd name="connsiteX2" fmla="*/ 1019033 w 1019033"/>
                  <a:gd name="connsiteY2" fmla="*/ 724226 h 724226"/>
                  <a:gd name="connsiteX3" fmla="*/ 654745 w 1019033"/>
                  <a:gd name="connsiteY3" fmla="*/ 724226 h 724226"/>
                  <a:gd name="connsiteX4" fmla="*/ 654745 w 1019033"/>
                  <a:gd name="connsiteY4" fmla="*/ 294320 h 724226"/>
                  <a:gd name="connsiteX5" fmla="*/ 364286 w 1019033"/>
                  <a:gd name="connsiteY5" fmla="*/ 294320 h 724226"/>
                  <a:gd name="connsiteX6" fmla="*/ 364286 w 1019033"/>
                  <a:gd name="connsiteY6" fmla="*/ 724226 h 724226"/>
                  <a:gd name="connsiteX7" fmla="*/ 0 w 1019033"/>
                  <a:gd name="connsiteY7" fmla="*/ 724226 h 724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9033" h="724226">
                    <a:moveTo>
                      <a:pt x="0" y="0"/>
                    </a:moveTo>
                    <a:lnTo>
                      <a:pt x="1019033" y="0"/>
                    </a:lnTo>
                    <a:lnTo>
                      <a:pt x="1019033" y="724226"/>
                    </a:lnTo>
                    <a:lnTo>
                      <a:pt x="654745" y="724226"/>
                    </a:lnTo>
                    <a:lnTo>
                      <a:pt x="654745" y="294320"/>
                    </a:lnTo>
                    <a:lnTo>
                      <a:pt x="364286" y="294320"/>
                    </a:lnTo>
                    <a:lnTo>
                      <a:pt x="364286" y="724226"/>
                    </a:lnTo>
                    <a:lnTo>
                      <a:pt x="0" y="724226"/>
                    </a:lnTo>
                    <a:close/>
                  </a:path>
                </a:pathLst>
              </a:custGeom>
              <a:solidFill>
                <a:srgbClr val="1877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PH"/>
              </a:p>
            </p:txBody>
          </p:sp>
        </p:grp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E6FCAB4-FF71-4815-9A40-A69BB25A378B}"/>
                </a:ext>
              </a:extLst>
            </p:cNvPr>
            <p:cNvSpPr/>
            <p:nvPr/>
          </p:nvSpPr>
          <p:spPr>
            <a:xfrm>
              <a:off x="5433918" y="1018806"/>
              <a:ext cx="1074683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313A2565-484F-4031-B134-21F6C5D4E8C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51" b="94944" l="6280" r="89372">
                        <a14:foregroundMark x1="14976" y1="9551" x2="14976" y2="9551"/>
                        <a14:foregroundMark x1="17874" y1="29775" x2="17874" y2="29775"/>
                        <a14:foregroundMark x1="7246" y1="60112" x2="7246" y2="60112"/>
                        <a14:foregroundMark x1="11594" y1="93258" x2="11594" y2="93258"/>
                        <a14:foregroundMark x1="17874" y1="94944" x2="17874" y2="94944"/>
                        <a14:foregroundMark x1="10628" y1="94944" x2="10628" y2="949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87773" y="227407"/>
            <a:ext cx="675565" cy="580920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58C07F0A-7395-4FC1-BB2B-5E89AFFCB273}"/>
              </a:ext>
            </a:extLst>
          </p:cNvPr>
          <p:cNvGrpSpPr/>
          <p:nvPr/>
        </p:nvGrpSpPr>
        <p:grpSpPr>
          <a:xfrm>
            <a:off x="8397970" y="285577"/>
            <a:ext cx="675565" cy="503535"/>
            <a:chOff x="4773908" y="4121624"/>
            <a:chExt cx="1322092" cy="985427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F7512239-BBF5-48D8-B29F-7D4005364E1F}"/>
                </a:ext>
              </a:extLst>
            </p:cNvPr>
            <p:cNvSpPr/>
            <p:nvPr/>
          </p:nvSpPr>
          <p:spPr>
            <a:xfrm>
              <a:off x="4773908" y="4121624"/>
              <a:ext cx="1322092" cy="83251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FB24E56A-FA73-4F06-A4EC-E01DA2541C01}"/>
                </a:ext>
              </a:extLst>
            </p:cNvPr>
            <p:cNvSpPr/>
            <p:nvPr/>
          </p:nvSpPr>
          <p:spPr>
            <a:xfrm rot="5400000">
              <a:off x="5231890" y="4374107"/>
              <a:ext cx="499388" cy="300251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FDB930A-E864-4A1C-8AA9-1FDB5BFC9F5B}"/>
                </a:ext>
              </a:extLst>
            </p:cNvPr>
            <p:cNvSpPr/>
            <p:nvPr/>
          </p:nvSpPr>
          <p:spPr>
            <a:xfrm>
              <a:off x="4987972" y="5049672"/>
              <a:ext cx="907860" cy="5737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F5F09313-1717-4455-B854-69098E3A70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06" b="89032" l="4922" r="93960">
                        <a14:foregroundMark x1="8725" y1="24086" x2="8725" y2="24086"/>
                        <a14:foregroundMark x1="94407" y1="27097" x2="94407" y2="27097"/>
                        <a14:foregroundMark x1="4922" y1="31183" x2="4922" y2="31183"/>
                        <a14:foregroundMark x1="43848" y1="55484" x2="43848" y2="55484"/>
                        <a14:foregroundMark x1="57271" y1="8387" x2="57271" y2="8387"/>
                        <a14:foregroundMark x1="56823" y1="5806" x2="56823" y2="5806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-3052"/>
          <a:stretch/>
        </p:blipFill>
        <p:spPr>
          <a:xfrm>
            <a:off x="9815078" y="228380"/>
            <a:ext cx="606805" cy="631240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82859BD3-854D-4DFA-9C33-7DD731844F8C}"/>
              </a:ext>
            </a:extLst>
          </p:cNvPr>
          <p:cNvGrpSpPr/>
          <p:nvPr/>
        </p:nvGrpSpPr>
        <p:grpSpPr>
          <a:xfrm>
            <a:off x="11079189" y="255208"/>
            <a:ext cx="573784" cy="577584"/>
            <a:chOff x="3345510" y="723333"/>
            <a:chExt cx="3798070" cy="3823222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574C86E-08F2-4325-908B-E051CC1F5F0A}"/>
                </a:ext>
              </a:extLst>
            </p:cNvPr>
            <p:cNvSpPr/>
            <p:nvPr/>
          </p:nvSpPr>
          <p:spPr>
            <a:xfrm>
              <a:off x="3345510" y="748486"/>
              <a:ext cx="3798069" cy="379806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B7FE1F41-5BBD-4F30-BB29-02C12F24EC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851" b="94030" l="3905" r="98915">
                          <a14:foregroundMark x1="22343" y1="57612" x2="22343" y2="57612"/>
                          <a14:foregroundMark x1="4338" y1="91940" x2="4338" y2="91940"/>
                          <a14:foregroundMark x1="33839" y1="91343" x2="33839" y2="91343"/>
                          <a14:foregroundMark x1="83080" y1="58806" x2="83080" y2="58806"/>
                          <a14:foregroundMark x1="94794" y1="93134" x2="94794" y2="93134"/>
                          <a14:foregroundMark x1="70716" y1="94328" x2="70716" y2="94328"/>
                          <a14:foregroundMark x1="98915" y1="94030" x2="98915" y2="94030"/>
                        </a14:backgroundRemoval>
                      </a14:imgEffect>
                    </a14:imgLayer>
                  </a14:imgProps>
                </a:ext>
              </a:extLst>
            </a:blip>
            <a:srcRect l="3980" t="1013" r="8417"/>
            <a:stretch/>
          </p:blipFill>
          <p:spPr>
            <a:xfrm>
              <a:off x="3345510" y="723333"/>
              <a:ext cx="3798070" cy="3118636"/>
            </a:xfrm>
            <a:custGeom>
              <a:avLst/>
              <a:gdLst>
                <a:gd name="connsiteX0" fmla="*/ 1899035 w 3798070"/>
                <a:gd name="connsiteY0" fmla="*/ 0 h 3118636"/>
                <a:gd name="connsiteX1" fmla="*/ 3798070 w 3798070"/>
                <a:gd name="connsiteY1" fmla="*/ 1899035 h 3118636"/>
                <a:gd name="connsiteX2" fmla="*/ 3364423 w 3798070"/>
                <a:gd name="connsiteY2" fmla="*/ 3106998 h 3118636"/>
                <a:gd name="connsiteX3" fmla="*/ 3353845 w 3798070"/>
                <a:gd name="connsiteY3" fmla="*/ 3118636 h 3118636"/>
                <a:gd name="connsiteX4" fmla="*/ 444225 w 3798070"/>
                <a:gd name="connsiteY4" fmla="*/ 3118636 h 3118636"/>
                <a:gd name="connsiteX5" fmla="*/ 433648 w 3798070"/>
                <a:gd name="connsiteY5" fmla="*/ 3106998 h 3118636"/>
                <a:gd name="connsiteX6" fmla="*/ 0 w 3798070"/>
                <a:gd name="connsiteY6" fmla="*/ 1899035 h 3118636"/>
                <a:gd name="connsiteX7" fmla="*/ 1899035 w 3798070"/>
                <a:gd name="connsiteY7" fmla="*/ 0 h 311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98070" h="3118636">
                  <a:moveTo>
                    <a:pt x="1899035" y="0"/>
                  </a:moveTo>
                  <a:cubicBezTo>
                    <a:pt x="2947843" y="0"/>
                    <a:pt x="3798070" y="850227"/>
                    <a:pt x="3798070" y="1899035"/>
                  </a:cubicBezTo>
                  <a:cubicBezTo>
                    <a:pt x="3798070" y="2357889"/>
                    <a:pt x="3635331" y="2778733"/>
                    <a:pt x="3364423" y="3106998"/>
                  </a:cubicBezTo>
                  <a:lnTo>
                    <a:pt x="3353845" y="3118636"/>
                  </a:lnTo>
                  <a:lnTo>
                    <a:pt x="444225" y="3118636"/>
                  </a:lnTo>
                  <a:lnTo>
                    <a:pt x="433648" y="3106998"/>
                  </a:lnTo>
                  <a:cubicBezTo>
                    <a:pt x="162739" y="2778733"/>
                    <a:pt x="0" y="2357889"/>
                    <a:pt x="0" y="1899035"/>
                  </a:cubicBezTo>
                  <a:cubicBezTo>
                    <a:pt x="0" y="850227"/>
                    <a:pt x="850227" y="0"/>
                    <a:pt x="1899035" y="0"/>
                  </a:cubicBezTo>
                  <a:close/>
                </a:path>
              </a:pathLst>
            </a:cu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5295C65-6B0E-4927-8DE2-94EA56C091EC}"/>
              </a:ext>
            </a:extLst>
          </p:cNvPr>
          <p:cNvGrpSpPr/>
          <p:nvPr/>
        </p:nvGrpSpPr>
        <p:grpSpPr>
          <a:xfrm>
            <a:off x="360201" y="1309951"/>
            <a:ext cx="10944074" cy="5175937"/>
            <a:chOff x="414207" y="1364775"/>
            <a:chExt cx="10944074" cy="5175937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9F4778E-DC2F-4B83-A9AE-A41C20289873}"/>
                </a:ext>
              </a:extLst>
            </p:cNvPr>
            <p:cNvSpPr/>
            <p:nvPr/>
          </p:nvSpPr>
          <p:spPr>
            <a:xfrm>
              <a:off x="414207" y="1364775"/>
              <a:ext cx="10944074" cy="5175937"/>
            </a:xfrm>
            <a:prstGeom prst="roundRect">
              <a:avLst>
                <a:gd name="adj" fmla="val 7292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93C2D05-DB33-434E-8235-F7E543DF06B5}"/>
                </a:ext>
              </a:extLst>
            </p:cNvPr>
            <p:cNvGrpSpPr/>
            <p:nvPr/>
          </p:nvGrpSpPr>
          <p:grpSpPr>
            <a:xfrm>
              <a:off x="732201" y="1591507"/>
              <a:ext cx="936122" cy="921790"/>
              <a:chOff x="376588" y="1779723"/>
              <a:chExt cx="1036321" cy="1036859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D3EC131-D3CA-4A4A-B4E7-76ED26A02765}"/>
                  </a:ext>
                </a:extLst>
              </p:cNvPr>
              <p:cNvSpPr/>
              <p:nvPr/>
            </p:nvSpPr>
            <p:spPr>
              <a:xfrm>
                <a:off x="376588" y="1779723"/>
                <a:ext cx="1036321" cy="1036859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B84C319-2174-461C-94ED-33D91699BCC3}"/>
                  </a:ext>
                </a:extLst>
              </p:cNvPr>
              <p:cNvSpPr/>
              <p:nvPr/>
            </p:nvSpPr>
            <p:spPr>
              <a:xfrm>
                <a:off x="717452" y="1908536"/>
                <a:ext cx="365760" cy="35791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35DE0524-FB4E-4156-AA8E-E35F929C178E}"/>
                  </a:ext>
                </a:extLst>
              </p:cNvPr>
              <p:cNvSpPr/>
              <p:nvPr/>
            </p:nvSpPr>
            <p:spPr>
              <a:xfrm>
                <a:off x="488973" y="2214477"/>
                <a:ext cx="847407" cy="592335"/>
              </a:xfrm>
              <a:custGeom>
                <a:avLst/>
                <a:gdLst>
                  <a:gd name="connsiteX0" fmla="*/ 424790 w 847407"/>
                  <a:gd name="connsiteY0" fmla="*/ 0 h 592335"/>
                  <a:gd name="connsiteX1" fmla="*/ 843280 w 847407"/>
                  <a:gd name="connsiteY1" fmla="*/ 321618 h 592335"/>
                  <a:gd name="connsiteX2" fmla="*/ 847407 w 847407"/>
                  <a:gd name="connsiteY2" fmla="*/ 360226 h 592335"/>
                  <a:gd name="connsiteX3" fmla="*/ 845487 w 847407"/>
                  <a:gd name="connsiteY3" fmla="*/ 363764 h 592335"/>
                  <a:gd name="connsiteX4" fmla="*/ 415820 w 847407"/>
                  <a:gd name="connsiteY4" fmla="*/ 592335 h 592335"/>
                  <a:gd name="connsiteX5" fmla="*/ 49425 w 847407"/>
                  <a:gd name="connsiteY5" fmla="*/ 440491 h 592335"/>
                  <a:gd name="connsiteX6" fmla="*/ 0 w 847407"/>
                  <a:gd name="connsiteY6" fmla="*/ 380556 h 592335"/>
                  <a:gd name="connsiteX7" fmla="*/ 6301 w 847407"/>
                  <a:gd name="connsiteY7" fmla="*/ 321618 h 592335"/>
                  <a:gd name="connsiteX8" fmla="*/ 424790 w 847407"/>
                  <a:gd name="connsiteY8" fmla="*/ 0 h 592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47407" h="592335">
                    <a:moveTo>
                      <a:pt x="424790" y="0"/>
                    </a:moveTo>
                    <a:cubicBezTo>
                      <a:pt x="631218" y="0"/>
                      <a:pt x="803448" y="138071"/>
                      <a:pt x="843280" y="321618"/>
                    </a:cubicBezTo>
                    <a:lnTo>
                      <a:pt x="847407" y="360226"/>
                    </a:lnTo>
                    <a:lnTo>
                      <a:pt x="845487" y="363764"/>
                    </a:lnTo>
                    <a:cubicBezTo>
                      <a:pt x="752370" y="501668"/>
                      <a:pt x="594678" y="592335"/>
                      <a:pt x="415820" y="592335"/>
                    </a:cubicBezTo>
                    <a:cubicBezTo>
                      <a:pt x="272734" y="592335"/>
                      <a:pt x="143194" y="534308"/>
                      <a:pt x="49425" y="440491"/>
                    </a:cubicBezTo>
                    <a:lnTo>
                      <a:pt x="0" y="380556"/>
                    </a:lnTo>
                    <a:lnTo>
                      <a:pt x="6301" y="321618"/>
                    </a:lnTo>
                    <a:cubicBezTo>
                      <a:pt x="46133" y="138071"/>
                      <a:pt x="218362" y="0"/>
                      <a:pt x="424790" y="0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PH" dirty="0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8841CF-849F-42A6-9020-CBACD26029AC}"/>
                </a:ext>
              </a:extLst>
            </p:cNvPr>
            <p:cNvSpPr txBox="1"/>
            <p:nvPr/>
          </p:nvSpPr>
          <p:spPr>
            <a:xfrm>
              <a:off x="1907101" y="1703328"/>
              <a:ext cx="50702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/>
                <a:t>Insert your 2</a:t>
              </a:r>
              <a:r>
                <a:rPr lang="en-US" sz="3600" b="1" baseline="30000" dirty="0"/>
                <a:t>nd</a:t>
              </a:r>
              <a:r>
                <a:rPr lang="en-US" sz="3600" b="1" dirty="0"/>
                <a:t> topic</a:t>
              </a:r>
              <a:endParaRPr lang="en-PH" sz="3600" b="1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53F051C-F412-4518-B855-289100679C6E}"/>
                </a:ext>
              </a:extLst>
            </p:cNvPr>
            <p:cNvSpPr txBox="1"/>
            <p:nvPr/>
          </p:nvSpPr>
          <p:spPr>
            <a:xfrm>
              <a:off x="1913432" y="2443392"/>
              <a:ext cx="9377271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50000"/>
                    </a:schemeClr>
                  </a:solidFill>
                </a:rPr>
                <a:t>Insert text Insert text Insert text Insert text Insert text Insert text Insert text Insert text</a:t>
              </a:r>
            </a:p>
            <a:p>
              <a:r>
                <a:rPr lang="en-US" sz="2000" dirty="0">
                  <a:solidFill>
                    <a:schemeClr val="bg2">
                      <a:lumMod val="50000"/>
                    </a:schemeClr>
                  </a:solidFill>
                </a:rPr>
                <a:t>Insert text Insert text Insert text Insert text Insert text Insert text Insert text Insert text</a:t>
              </a:r>
              <a:endParaRPr lang="en-PH" sz="2000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en-US" sz="2000" dirty="0">
                  <a:solidFill>
                    <a:schemeClr val="bg2">
                      <a:lumMod val="50000"/>
                    </a:schemeClr>
                  </a:solidFill>
                </a:rPr>
                <a:t>Insert text Insert text Insert text Insert text Insert text Insert text Insert text Insert text</a:t>
              </a:r>
              <a:endParaRPr lang="en-PH" sz="2000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en-US" sz="2000" dirty="0">
                  <a:solidFill>
                    <a:schemeClr val="bg2">
                      <a:lumMod val="50000"/>
                    </a:schemeClr>
                  </a:solidFill>
                </a:rPr>
                <a:t>Insert text Insert text Insert text Insert text Insert text Insert text Insert text Insert text</a:t>
              </a:r>
              <a:endParaRPr lang="en-PH" sz="2000" dirty="0">
                <a:solidFill>
                  <a:schemeClr val="bg2">
                    <a:lumMod val="50000"/>
                  </a:schemeClr>
                </a:solidFill>
              </a:endParaRPr>
            </a:p>
            <a:p>
              <a:endParaRPr lang="en-PH" sz="2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0E3F150-4736-46F6-BB0D-ACFA8F0ED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494" y="4163714"/>
              <a:ext cx="2253111" cy="149232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A4E81E8-EBE0-41BE-8B62-DD0C01AC8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7190" y="4168341"/>
              <a:ext cx="2251349" cy="150120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6E2C54F-DB93-4E83-8C44-472327387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8549" y="4158837"/>
              <a:ext cx="2251800" cy="150120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7FBD282-8140-4C54-88C5-781A7DF07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6462" y="4157878"/>
              <a:ext cx="2251800" cy="1501200"/>
            </a:xfrm>
            <a:prstGeom prst="rect">
              <a:avLst/>
            </a:prstGeom>
          </p:spPr>
        </p:pic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02FC12DE-CF8A-4B22-ABE0-D2EC1ECF6533}"/>
              </a:ext>
            </a:extLst>
          </p:cNvPr>
          <p:cNvSpPr/>
          <p:nvPr/>
        </p:nvSpPr>
        <p:spPr>
          <a:xfrm>
            <a:off x="11785033" y="1158258"/>
            <a:ext cx="304800" cy="12851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D96B075-FA10-403B-AC53-68E630F10926}"/>
              </a:ext>
            </a:extLst>
          </p:cNvPr>
          <p:cNvGrpSpPr/>
          <p:nvPr/>
        </p:nvGrpSpPr>
        <p:grpSpPr>
          <a:xfrm>
            <a:off x="360201" y="1267164"/>
            <a:ext cx="10944074" cy="5175937"/>
            <a:chOff x="414207" y="1364775"/>
            <a:chExt cx="10944074" cy="5175937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C304FD74-2F5A-4621-B5E7-558CDBB1DAFC}"/>
                </a:ext>
              </a:extLst>
            </p:cNvPr>
            <p:cNvSpPr/>
            <p:nvPr/>
          </p:nvSpPr>
          <p:spPr>
            <a:xfrm>
              <a:off x="414207" y="1364775"/>
              <a:ext cx="10944074" cy="5175937"/>
            </a:xfrm>
            <a:prstGeom prst="roundRect">
              <a:avLst>
                <a:gd name="adj" fmla="val 7292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5FE2EE0-B47E-4EFC-82D2-F0F4CFEBFABC}"/>
                </a:ext>
              </a:extLst>
            </p:cNvPr>
            <p:cNvGrpSpPr/>
            <p:nvPr/>
          </p:nvGrpSpPr>
          <p:grpSpPr>
            <a:xfrm>
              <a:off x="732201" y="1591507"/>
              <a:ext cx="936122" cy="921790"/>
              <a:chOff x="376588" y="1779723"/>
              <a:chExt cx="1036321" cy="1036859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274CDAA-4E4E-4CB8-BFA2-2EDF348874A6}"/>
                  </a:ext>
                </a:extLst>
              </p:cNvPr>
              <p:cNvSpPr/>
              <p:nvPr/>
            </p:nvSpPr>
            <p:spPr>
              <a:xfrm>
                <a:off x="376588" y="1779723"/>
                <a:ext cx="1036321" cy="1036859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079BC043-9468-472B-9402-38DE3EAFB5B7}"/>
                  </a:ext>
                </a:extLst>
              </p:cNvPr>
              <p:cNvSpPr/>
              <p:nvPr/>
            </p:nvSpPr>
            <p:spPr>
              <a:xfrm>
                <a:off x="717452" y="1908536"/>
                <a:ext cx="365760" cy="35791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AA7F1627-E84A-42F5-915C-F94CBF593D92}"/>
                  </a:ext>
                </a:extLst>
              </p:cNvPr>
              <p:cNvSpPr/>
              <p:nvPr/>
            </p:nvSpPr>
            <p:spPr>
              <a:xfrm>
                <a:off x="488973" y="2214477"/>
                <a:ext cx="847407" cy="592335"/>
              </a:xfrm>
              <a:custGeom>
                <a:avLst/>
                <a:gdLst>
                  <a:gd name="connsiteX0" fmla="*/ 424790 w 847407"/>
                  <a:gd name="connsiteY0" fmla="*/ 0 h 592335"/>
                  <a:gd name="connsiteX1" fmla="*/ 843280 w 847407"/>
                  <a:gd name="connsiteY1" fmla="*/ 321618 h 592335"/>
                  <a:gd name="connsiteX2" fmla="*/ 847407 w 847407"/>
                  <a:gd name="connsiteY2" fmla="*/ 360226 h 592335"/>
                  <a:gd name="connsiteX3" fmla="*/ 845487 w 847407"/>
                  <a:gd name="connsiteY3" fmla="*/ 363764 h 592335"/>
                  <a:gd name="connsiteX4" fmla="*/ 415820 w 847407"/>
                  <a:gd name="connsiteY4" fmla="*/ 592335 h 592335"/>
                  <a:gd name="connsiteX5" fmla="*/ 49425 w 847407"/>
                  <a:gd name="connsiteY5" fmla="*/ 440491 h 592335"/>
                  <a:gd name="connsiteX6" fmla="*/ 0 w 847407"/>
                  <a:gd name="connsiteY6" fmla="*/ 380556 h 592335"/>
                  <a:gd name="connsiteX7" fmla="*/ 6301 w 847407"/>
                  <a:gd name="connsiteY7" fmla="*/ 321618 h 592335"/>
                  <a:gd name="connsiteX8" fmla="*/ 424790 w 847407"/>
                  <a:gd name="connsiteY8" fmla="*/ 0 h 592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47407" h="592335">
                    <a:moveTo>
                      <a:pt x="424790" y="0"/>
                    </a:moveTo>
                    <a:cubicBezTo>
                      <a:pt x="631218" y="0"/>
                      <a:pt x="803448" y="138071"/>
                      <a:pt x="843280" y="321618"/>
                    </a:cubicBezTo>
                    <a:lnTo>
                      <a:pt x="847407" y="360226"/>
                    </a:lnTo>
                    <a:lnTo>
                      <a:pt x="845487" y="363764"/>
                    </a:lnTo>
                    <a:cubicBezTo>
                      <a:pt x="752370" y="501668"/>
                      <a:pt x="594678" y="592335"/>
                      <a:pt x="415820" y="592335"/>
                    </a:cubicBezTo>
                    <a:cubicBezTo>
                      <a:pt x="272734" y="592335"/>
                      <a:pt x="143194" y="534308"/>
                      <a:pt x="49425" y="440491"/>
                    </a:cubicBezTo>
                    <a:lnTo>
                      <a:pt x="0" y="380556"/>
                    </a:lnTo>
                    <a:lnTo>
                      <a:pt x="6301" y="321618"/>
                    </a:lnTo>
                    <a:cubicBezTo>
                      <a:pt x="46133" y="138071"/>
                      <a:pt x="218362" y="0"/>
                      <a:pt x="424790" y="0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PH" dirty="0"/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C8976DA-49DF-4906-B271-DB450BC197D4}"/>
                </a:ext>
              </a:extLst>
            </p:cNvPr>
            <p:cNvSpPr txBox="1"/>
            <p:nvPr/>
          </p:nvSpPr>
          <p:spPr>
            <a:xfrm>
              <a:off x="1907101" y="1703328"/>
              <a:ext cx="45000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/>
                <a:t>Insert your last topic</a:t>
              </a:r>
              <a:endParaRPr lang="en-PH" sz="3600" b="1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76135C1-4717-4D7B-8558-E9B9FD01A281}"/>
                </a:ext>
              </a:extLst>
            </p:cNvPr>
            <p:cNvSpPr txBox="1"/>
            <p:nvPr/>
          </p:nvSpPr>
          <p:spPr>
            <a:xfrm>
              <a:off x="1913432" y="2443392"/>
              <a:ext cx="9377271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50000"/>
                    </a:schemeClr>
                  </a:solidFill>
                </a:rPr>
                <a:t>Insert text Insert text Insert text Insert text Insert text Insert text Insert text Insert text</a:t>
              </a:r>
            </a:p>
            <a:p>
              <a:r>
                <a:rPr lang="en-US" sz="2000" dirty="0">
                  <a:solidFill>
                    <a:schemeClr val="bg2">
                      <a:lumMod val="50000"/>
                    </a:schemeClr>
                  </a:solidFill>
                </a:rPr>
                <a:t>Insert text Insert text Insert text Insert text Insert text Insert text Insert text Insert text</a:t>
              </a:r>
              <a:endParaRPr lang="en-PH" sz="2000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en-US" sz="2000" dirty="0">
                  <a:solidFill>
                    <a:schemeClr val="bg2">
                      <a:lumMod val="50000"/>
                    </a:schemeClr>
                  </a:solidFill>
                </a:rPr>
                <a:t>Insert text Insert text Insert text Insert text Insert text Insert text Insert text Insert text</a:t>
              </a:r>
              <a:endParaRPr lang="en-PH" sz="2000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en-US" sz="2000" dirty="0">
                  <a:solidFill>
                    <a:schemeClr val="bg2">
                      <a:lumMod val="50000"/>
                    </a:schemeClr>
                  </a:solidFill>
                </a:rPr>
                <a:t>Insert text Insert text Insert text Insert text Insert text Insert text Insert text Insert text</a:t>
              </a:r>
              <a:endParaRPr lang="en-PH" sz="2000" dirty="0">
                <a:solidFill>
                  <a:schemeClr val="bg2">
                    <a:lumMod val="50000"/>
                  </a:schemeClr>
                </a:solidFill>
              </a:endParaRPr>
            </a:p>
            <a:p>
              <a:endParaRPr lang="en-PH" sz="2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98C1E9F7-1AB9-4485-8FE2-0F08CB396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5809" y="4163714"/>
              <a:ext cx="2238480" cy="149232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2DBDBEA-2F4C-42C4-B423-E1D5B190C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7190" y="4168491"/>
              <a:ext cx="2251349" cy="1500899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D778E025-F046-44F6-9EF1-D6C2A6040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8549" y="4158837"/>
              <a:ext cx="2251800" cy="1501200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73207F89-88F5-493D-AD34-4FE92DAE7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6687" y="4157878"/>
              <a:ext cx="2251349" cy="1501200"/>
            </a:xfrm>
            <a:prstGeom prst="rect">
              <a:avLst/>
            </a:prstGeom>
          </p:spPr>
        </p:pic>
      </p:grpSp>
      <p:sp>
        <p:nvSpPr>
          <p:cNvPr id="73" name="Arrow: Up 72">
            <a:extLst>
              <a:ext uri="{FF2B5EF4-FFF2-40B4-BE49-F238E27FC236}">
                <a16:creationId xmlns:a16="http://schemas.microsoft.com/office/drawing/2014/main" id="{57B23E0D-84F9-4635-B15C-622DFCF8B544}"/>
              </a:ext>
            </a:extLst>
          </p:cNvPr>
          <p:cNvSpPr/>
          <p:nvPr/>
        </p:nvSpPr>
        <p:spPr>
          <a:xfrm rot="19676157">
            <a:off x="12266030" y="6404018"/>
            <a:ext cx="540851" cy="452651"/>
          </a:xfrm>
          <a:prstGeom prst="upArrow">
            <a:avLst>
              <a:gd name="adj1" fmla="val 50000"/>
              <a:gd name="adj2" fmla="val 63636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1E9FBDA-BF11-41A5-9F5E-B56B327D6367}"/>
              </a:ext>
            </a:extLst>
          </p:cNvPr>
          <p:cNvSpPr/>
          <p:nvPr/>
        </p:nvSpPr>
        <p:spPr>
          <a:xfrm>
            <a:off x="11489874" y="6179996"/>
            <a:ext cx="498385" cy="489572"/>
          </a:xfrm>
          <a:prstGeom prst="ellipse">
            <a:avLst/>
          </a:prstGeom>
          <a:blipFill dpi="0" rotWithShape="1">
            <a:blip r:embed="rId15"/>
            <a:srcRect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28951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834 0.08958 L -0.04428 -0.6013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03" y="-34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662 -0.60486 L -0.04662 -0.3588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29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73" grpId="0" animBg="1"/>
      <p:bldP spid="73" grpId="1" animBg="1"/>
      <p:bldP spid="73" grpId="2" animBg="1"/>
      <p:bldP spid="73" grpId="4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9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8D8724-57C4-4BC4-B1B6-670C1988EDE9}"/>
              </a:ext>
            </a:extLst>
          </p:cNvPr>
          <p:cNvSpPr txBox="1"/>
          <p:nvPr/>
        </p:nvSpPr>
        <p:spPr>
          <a:xfrm>
            <a:off x="0" y="835857"/>
            <a:ext cx="121920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facebook</a:t>
            </a:r>
            <a:endParaRPr lang="en-PH" sz="166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F8B7051-699A-47A7-B5E9-08B422073AF3}"/>
              </a:ext>
            </a:extLst>
          </p:cNvPr>
          <p:cNvSpPr/>
          <p:nvPr/>
        </p:nvSpPr>
        <p:spPr>
          <a:xfrm>
            <a:off x="2942095" y="3234762"/>
            <a:ext cx="6307810" cy="69742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PH" sz="2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9E12B22-7991-432C-8E89-64506ED20A51}"/>
              </a:ext>
            </a:extLst>
          </p:cNvPr>
          <p:cNvSpPr/>
          <p:nvPr/>
        </p:nvSpPr>
        <p:spPr>
          <a:xfrm>
            <a:off x="2942095" y="3932186"/>
            <a:ext cx="6307810" cy="69742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PH" sz="2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1824D62-946A-42B4-AD74-E8F1D821785E}"/>
              </a:ext>
            </a:extLst>
          </p:cNvPr>
          <p:cNvSpPr/>
          <p:nvPr/>
        </p:nvSpPr>
        <p:spPr>
          <a:xfrm>
            <a:off x="2942095" y="5038702"/>
            <a:ext cx="6307810" cy="69742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Log In</a:t>
            </a:r>
            <a:endParaRPr lang="en-PH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5D32E42B-5164-4FE4-B328-9ADF6DF5F8E9}"/>
              </a:ext>
            </a:extLst>
          </p:cNvPr>
          <p:cNvSpPr/>
          <p:nvPr/>
        </p:nvSpPr>
        <p:spPr>
          <a:xfrm rot="18462405">
            <a:off x="12266030" y="6404018"/>
            <a:ext cx="540851" cy="452651"/>
          </a:xfrm>
          <a:prstGeom prst="upArrow">
            <a:avLst>
              <a:gd name="adj1" fmla="val 50000"/>
              <a:gd name="adj2" fmla="val 63636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120E49-62EE-49D5-9B87-7B78B58168CF}"/>
              </a:ext>
            </a:extLst>
          </p:cNvPr>
          <p:cNvSpPr txBox="1"/>
          <p:nvPr/>
        </p:nvSpPr>
        <p:spPr>
          <a:xfrm>
            <a:off x="2942095" y="3368140"/>
            <a:ext cx="6307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Mobile number or email address</a:t>
            </a:r>
            <a:endParaRPr lang="en-PH" sz="2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F51A15-2E3C-49B3-8269-00015AF0A087}"/>
              </a:ext>
            </a:extLst>
          </p:cNvPr>
          <p:cNvSpPr txBox="1"/>
          <p:nvPr/>
        </p:nvSpPr>
        <p:spPr>
          <a:xfrm>
            <a:off x="2942095" y="4065564"/>
            <a:ext cx="6307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Password</a:t>
            </a:r>
            <a:endParaRPr lang="en-PH" sz="2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6A973B-1F52-4110-AC3C-E0713C7F2151}"/>
              </a:ext>
            </a:extLst>
          </p:cNvPr>
          <p:cNvSpPr txBox="1"/>
          <p:nvPr/>
        </p:nvSpPr>
        <p:spPr>
          <a:xfrm>
            <a:off x="2942095" y="3371195"/>
            <a:ext cx="6307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Insert the name of the presenter</a:t>
            </a:r>
            <a:endParaRPr lang="en-PH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46535D-19F9-4354-87D2-17DB3914E25D}"/>
              </a:ext>
            </a:extLst>
          </p:cNvPr>
          <p:cNvSpPr txBox="1"/>
          <p:nvPr/>
        </p:nvSpPr>
        <p:spPr>
          <a:xfrm>
            <a:off x="2957593" y="4143053"/>
            <a:ext cx="6307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**********</a:t>
            </a:r>
            <a:endParaRPr lang="en-PH" sz="2400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BC8FFB0-7350-4AFA-BDE7-3C17B4A85CEF}"/>
              </a:ext>
            </a:extLst>
          </p:cNvPr>
          <p:cNvSpPr/>
          <p:nvPr/>
        </p:nvSpPr>
        <p:spPr>
          <a:xfrm>
            <a:off x="11489874" y="6179996"/>
            <a:ext cx="498385" cy="489572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767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201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019 0.06157 L -0.62019 -0.3294 L -0.62019 -0.3294 " pathEditMode="relative" ptsTypes="AAA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201"/>
                            </p:stCondLst>
                            <p:childTnLst>
                              <p:par>
                                <p:cTn id="1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701"/>
                            </p:stCondLst>
                            <p:childTnLst>
                              <p:par>
                                <p:cTn id="2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701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502"/>
                            </p:stCondLst>
                            <p:childTnLst>
                              <p:par>
                                <p:cTn id="27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73 0.07963 L -0.42188 -0.15533 " pathEditMode="relative" ptsTypes="AA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502"/>
                            </p:stCondLst>
                            <p:childTnLst>
                              <p:par>
                                <p:cTn id="30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  <p:bldP spid="12" grpId="0" animBg="1"/>
      <p:bldP spid="5" grpId="0" animBg="1"/>
      <p:bldP spid="5" grpId="1" animBg="1"/>
      <p:bldP spid="5" grpId="2" animBg="1"/>
      <p:bldP spid="5" grpId="3" animBg="1"/>
      <p:bldP spid="13" grpId="0"/>
      <p:bldP spid="14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B630DAC-2692-42A2-A512-613D5FF147A7}"/>
              </a:ext>
            </a:extLst>
          </p:cNvPr>
          <p:cNvSpPr/>
          <p:nvPr/>
        </p:nvSpPr>
        <p:spPr>
          <a:xfrm>
            <a:off x="0" y="1064525"/>
            <a:ext cx="12192000" cy="57934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9F4778E-DC2F-4B83-A9AE-A41C20289873}"/>
              </a:ext>
            </a:extLst>
          </p:cNvPr>
          <p:cNvSpPr/>
          <p:nvPr/>
        </p:nvSpPr>
        <p:spPr>
          <a:xfrm>
            <a:off x="414206" y="1364776"/>
            <a:ext cx="11527585" cy="2183642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C94416-50B2-4485-9865-D7E1519B0399}"/>
              </a:ext>
            </a:extLst>
          </p:cNvPr>
          <p:cNvSpPr/>
          <p:nvPr/>
        </p:nvSpPr>
        <p:spPr>
          <a:xfrm>
            <a:off x="-109183" y="-18018"/>
            <a:ext cx="12419463" cy="10825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5400000" sx="99000" sy="99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9937A1-0BE5-48F0-A006-E92C4B6F40AF}"/>
              </a:ext>
            </a:extLst>
          </p:cNvPr>
          <p:cNvGrpSpPr/>
          <p:nvPr/>
        </p:nvGrpSpPr>
        <p:grpSpPr>
          <a:xfrm>
            <a:off x="249070" y="188616"/>
            <a:ext cx="675565" cy="684513"/>
            <a:chOff x="249070" y="188616"/>
            <a:chExt cx="675565" cy="68451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57657DD-5390-4658-9716-B4CA57BFDF00}"/>
                </a:ext>
              </a:extLst>
            </p:cNvPr>
            <p:cNvSpPr/>
            <p:nvPr/>
          </p:nvSpPr>
          <p:spPr>
            <a:xfrm>
              <a:off x="249070" y="188616"/>
              <a:ext cx="675565" cy="675565"/>
            </a:xfrm>
            <a:prstGeom prst="ellipse">
              <a:avLst/>
            </a:prstGeom>
            <a:solidFill>
              <a:srgbClr val="0687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725415-D1A3-4110-A6CB-B93432F10FC5}"/>
                </a:ext>
              </a:extLst>
            </p:cNvPr>
            <p:cNvSpPr txBox="1"/>
            <p:nvPr/>
          </p:nvSpPr>
          <p:spPr>
            <a:xfrm>
              <a:off x="414206" y="317287"/>
              <a:ext cx="317995" cy="555842"/>
            </a:xfrm>
            <a:custGeom>
              <a:avLst/>
              <a:gdLst/>
              <a:ahLst/>
              <a:cxnLst/>
              <a:rect l="l" t="t" r="r" b="b"/>
              <a:pathLst>
                <a:path w="317995" h="555842">
                  <a:moveTo>
                    <a:pt x="230409" y="0"/>
                  </a:moveTo>
                  <a:cubicBezTo>
                    <a:pt x="243348" y="0"/>
                    <a:pt x="255623" y="1079"/>
                    <a:pt x="267235" y="3235"/>
                  </a:cubicBezTo>
                  <a:cubicBezTo>
                    <a:pt x="278847" y="5392"/>
                    <a:pt x="287970" y="7714"/>
                    <a:pt x="294606" y="10202"/>
                  </a:cubicBezTo>
                  <a:cubicBezTo>
                    <a:pt x="301241" y="12690"/>
                    <a:pt x="305720" y="15013"/>
                    <a:pt x="308042" y="17169"/>
                  </a:cubicBezTo>
                  <a:cubicBezTo>
                    <a:pt x="310364" y="19326"/>
                    <a:pt x="312272" y="22477"/>
                    <a:pt x="313765" y="26624"/>
                  </a:cubicBezTo>
                  <a:cubicBezTo>
                    <a:pt x="315258" y="30771"/>
                    <a:pt x="316336" y="36080"/>
                    <a:pt x="316999" y="42549"/>
                  </a:cubicBezTo>
                  <a:cubicBezTo>
                    <a:pt x="317663" y="49018"/>
                    <a:pt x="317995" y="57064"/>
                    <a:pt x="317995" y="66685"/>
                  </a:cubicBezTo>
                  <a:cubicBezTo>
                    <a:pt x="317995" y="76306"/>
                    <a:pt x="317663" y="84019"/>
                    <a:pt x="316999" y="89825"/>
                  </a:cubicBezTo>
                  <a:cubicBezTo>
                    <a:pt x="316336" y="95631"/>
                    <a:pt x="315341" y="100110"/>
                    <a:pt x="314014" y="103262"/>
                  </a:cubicBezTo>
                  <a:cubicBezTo>
                    <a:pt x="312687" y="106413"/>
                    <a:pt x="311194" y="108570"/>
                    <a:pt x="309535" y="109731"/>
                  </a:cubicBezTo>
                  <a:cubicBezTo>
                    <a:pt x="307876" y="110892"/>
                    <a:pt x="306051" y="111473"/>
                    <a:pt x="304061" y="111473"/>
                  </a:cubicBezTo>
                  <a:cubicBezTo>
                    <a:pt x="301738" y="111473"/>
                    <a:pt x="299167" y="110892"/>
                    <a:pt x="296347" y="109731"/>
                  </a:cubicBezTo>
                  <a:cubicBezTo>
                    <a:pt x="293527" y="108570"/>
                    <a:pt x="290044" y="107326"/>
                    <a:pt x="285897" y="105999"/>
                  </a:cubicBezTo>
                  <a:cubicBezTo>
                    <a:pt x="281750" y="104672"/>
                    <a:pt x="276856" y="103427"/>
                    <a:pt x="271216" y="102266"/>
                  </a:cubicBezTo>
                  <a:cubicBezTo>
                    <a:pt x="265576" y="101105"/>
                    <a:pt x="258941" y="100524"/>
                    <a:pt x="251310" y="100524"/>
                  </a:cubicBezTo>
                  <a:cubicBezTo>
                    <a:pt x="242353" y="100524"/>
                    <a:pt x="234639" y="101934"/>
                    <a:pt x="228170" y="104754"/>
                  </a:cubicBezTo>
                  <a:cubicBezTo>
                    <a:pt x="221701" y="107574"/>
                    <a:pt x="216309" y="112053"/>
                    <a:pt x="211997" y="118191"/>
                  </a:cubicBezTo>
                  <a:cubicBezTo>
                    <a:pt x="207684" y="124328"/>
                    <a:pt x="204532" y="132291"/>
                    <a:pt x="202541" y="142078"/>
                  </a:cubicBezTo>
                  <a:cubicBezTo>
                    <a:pt x="200551" y="151865"/>
                    <a:pt x="199555" y="163891"/>
                    <a:pt x="199555" y="178157"/>
                  </a:cubicBezTo>
                  <a:lnTo>
                    <a:pt x="199555" y="218964"/>
                  </a:lnTo>
                  <a:lnTo>
                    <a:pt x="280671" y="218964"/>
                  </a:lnTo>
                  <a:cubicBezTo>
                    <a:pt x="283657" y="218964"/>
                    <a:pt x="286394" y="219793"/>
                    <a:pt x="288883" y="221452"/>
                  </a:cubicBezTo>
                  <a:cubicBezTo>
                    <a:pt x="291371" y="223111"/>
                    <a:pt x="293444" y="225848"/>
                    <a:pt x="295103" y="229663"/>
                  </a:cubicBezTo>
                  <a:cubicBezTo>
                    <a:pt x="296762" y="233478"/>
                    <a:pt x="298006" y="238704"/>
                    <a:pt x="298835" y="245339"/>
                  </a:cubicBezTo>
                  <a:cubicBezTo>
                    <a:pt x="299665" y="251974"/>
                    <a:pt x="300080" y="260102"/>
                    <a:pt x="300080" y="269723"/>
                  </a:cubicBezTo>
                  <a:cubicBezTo>
                    <a:pt x="300080" y="287970"/>
                    <a:pt x="298421" y="300992"/>
                    <a:pt x="295103" y="308789"/>
                  </a:cubicBezTo>
                  <a:cubicBezTo>
                    <a:pt x="291786" y="316585"/>
                    <a:pt x="286975" y="320483"/>
                    <a:pt x="280671" y="320483"/>
                  </a:cubicBezTo>
                  <a:lnTo>
                    <a:pt x="199555" y="320483"/>
                  </a:lnTo>
                  <a:lnTo>
                    <a:pt x="199555" y="553228"/>
                  </a:lnTo>
                  <a:lnTo>
                    <a:pt x="173628" y="555842"/>
                  </a:lnTo>
                  <a:cubicBezTo>
                    <a:pt x="150309" y="555842"/>
                    <a:pt x="127542" y="553479"/>
                    <a:pt x="105553" y="548979"/>
                  </a:cubicBezTo>
                  <a:lnTo>
                    <a:pt x="74647" y="539386"/>
                  </a:lnTo>
                  <a:lnTo>
                    <a:pt x="74647" y="320483"/>
                  </a:lnTo>
                  <a:lnTo>
                    <a:pt x="18911" y="320483"/>
                  </a:lnTo>
                  <a:cubicBezTo>
                    <a:pt x="12607" y="320483"/>
                    <a:pt x="7880" y="316585"/>
                    <a:pt x="4728" y="308789"/>
                  </a:cubicBezTo>
                  <a:cubicBezTo>
                    <a:pt x="1576" y="300992"/>
                    <a:pt x="0" y="287970"/>
                    <a:pt x="0" y="269723"/>
                  </a:cubicBezTo>
                  <a:cubicBezTo>
                    <a:pt x="0" y="260102"/>
                    <a:pt x="415" y="251974"/>
                    <a:pt x="1244" y="245339"/>
                  </a:cubicBezTo>
                  <a:cubicBezTo>
                    <a:pt x="2074" y="238704"/>
                    <a:pt x="3235" y="233478"/>
                    <a:pt x="4728" y="229663"/>
                  </a:cubicBezTo>
                  <a:cubicBezTo>
                    <a:pt x="6221" y="225848"/>
                    <a:pt x="8211" y="223111"/>
                    <a:pt x="10700" y="221452"/>
                  </a:cubicBezTo>
                  <a:cubicBezTo>
                    <a:pt x="13188" y="219793"/>
                    <a:pt x="16091" y="218964"/>
                    <a:pt x="19408" y="218964"/>
                  </a:cubicBezTo>
                  <a:lnTo>
                    <a:pt x="74647" y="218964"/>
                  </a:lnTo>
                  <a:lnTo>
                    <a:pt x="74647" y="181640"/>
                  </a:lnTo>
                  <a:cubicBezTo>
                    <a:pt x="74647" y="151450"/>
                    <a:pt x="77633" y="124992"/>
                    <a:pt x="83604" y="102266"/>
                  </a:cubicBezTo>
                  <a:cubicBezTo>
                    <a:pt x="89576" y="79540"/>
                    <a:pt x="98948" y="60630"/>
                    <a:pt x="111721" y="45535"/>
                  </a:cubicBezTo>
                  <a:cubicBezTo>
                    <a:pt x="124494" y="30440"/>
                    <a:pt x="140751" y="19077"/>
                    <a:pt x="160490" y="11446"/>
                  </a:cubicBezTo>
                  <a:cubicBezTo>
                    <a:pt x="180230" y="3816"/>
                    <a:pt x="203537" y="0"/>
                    <a:pt x="2304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PH" sz="8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1F954E2-85C3-47C2-8DD7-0E88C0505BF8}"/>
              </a:ext>
            </a:extLst>
          </p:cNvPr>
          <p:cNvSpPr/>
          <p:nvPr/>
        </p:nvSpPr>
        <p:spPr>
          <a:xfrm>
            <a:off x="1089771" y="244186"/>
            <a:ext cx="4217159" cy="54689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26044A6-69F1-42F4-92C5-448E7C2B3720}"/>
              </a:ext>
            </a:extLst>
          </p:cNvPr>
          <p:cNvGrpSpPr/>
          <p:nvPr/>
        </p:nvGrpSpPr>
        <p:grpSpPr>
          <a:xfrm>
            <a:off x="1255590" y="379461"/>
            <a:ext cx="300255" cy="275632"/>
            <a:chOff x="1255594" y="1323833"/>
            <a:chExt cx="559559" cy="53728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4DD5E37-A65A-4DA1-A8BB-0BF374BC3091}"/>
                </a:ext>
              </a:extLst>
            </p:cNvPr>
            <p:cNvSpPr/>
            <p:nvPr/>
          </p:nvSpPr>
          <p:spPr>
            <a:xfrm>
              <a:off x="1255594" y="1323833"/>
              <a:ext cx="450376" cy="423080"/>
            </a:xfrm>
            <a:prstGeom prst="ellipse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05EFBF-4329-43D8-80D4-59D944B885F4}"/>
                </a:ext>
              </a:extLst>
            </p:cNvPr>
            <p:cNvCxnSpPr>
              <a:cxnSpLocks/>
            </p:cNvCxnSpPr>
            <p:nvPr/>
          </p:nvCxnSpPr>
          <p:spPr>
            <a:xfrm>
              <a:off x="1642280" y="1701867"/>
              <a:ext cx="172873" cy="159246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3714AEA-B1FF-45AF-968D-BF5F5E9AD897}"/>
              </a:ext>
            </a:extLst>
          </p:cNvPr>
          <p:cNvSpPr txBox="1"/>
          <p:nvPr/>
        </p:nvSpPr>
        <p:spPr>
          <a:xfrm>
            <a:off x="1583141" y="309213"/>
            <a:ext cx="3751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Search Facebook</a:t>
            </a:r>
            <a:endParaRPr lang="en-PH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93C2D05-DB33-434E-8235-F7E543DF06B5}"/>
              </a:ext>
            </a:extLst>
          </p:cNvPr>
          <p:cNvGrpSpPr/>
          <p:nvPr/>
        </p:nvGrpSpPr>
        <p:grpSpPr>
          <a:xfrm>
            <a:off x="732201" y="1591507"/>
            <a:ext cx="936122" cy="921790"/>
            <a:chOff x="376588" y="1779723"/>
            <a:chExt cx="1036321" cy="103685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D3EC131-D3CA-4A4A-B4E7-76ED26A02765}"/>
                </a:ext>
              </a:extLst>
            </p:cNvPr>
            <p:cNvSpPr/>
            <p:nvPr/>
          </p:nvSpPr>
          <p:spPr>
            <a:xfrm>
              <a:off x="376588" y="1779723"/>
              <a:ext cx="1036321" cy="103685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B84C319-2174-461C-94ED-33D91699BCC3}"/>
                </a:ext>
              </a:extLst>
            </p:cNvPr>
            <p:cNvSpPr/>
            <p:nvPr/>
          </p:nvSpPr>
          <p:spPr>
            <a:xfrm>
              <a:off x="717452" y="1908536"/>
              <a:ext cx="365760" cy="35791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5DE0524-FB4E-4156-AA8E-E35F929C178E}"/>
                </a:ext>
              </a:extLst>
            </p:cNvPr>
            <p:cNvSpPr/>
            <p:nvPr/>
          </p:nvSpPr>
          <p:spPr>
            <a:xfrm>
              <a:off x="488973" y="2214477"/>
              <a:ext cx="847407" cy="592335"/>
            </a:xfrm>
            <a:custGeom>
              <a:avLst/>
              <a:gdLst>
                <a:gd name="connsiteX0" fmla="*/ 424790 w 847407"/>
                <a:gd name="connsiteY0" fmla="*/ 0 h 592335"/>
                <a:gd name="connsiteX1" fmla="*/ 843280 w 847407"/>
                <a:gd name="connsiteY1" fmla="*/ 321618 h 592335"/>
                <a:gd name="connsiteX2" fmla="*/ 847407 w 847407"/>
                <a:gd name="connsiteY2" fmla="*/ 360226 h 592335"/>
                <a:gd name="connsiteX3" fmla="*/ 845487 w 847407"/>
                <a:gd name="connsiteY3" fmla="*/ 363764 h 592335"/>
                <a:gd name="connsiteX4" fmla="*/ 415820 w 847407"/>
                <a:gd name="connsiteY4" fmla="*/ 592335 h 592335"/>
                <a:gd name="connsiteX5" fmla="*/ 49425 w 847407"/>
                <a:gd name="connsiteY5" fmla="*/ 440491 h 592335"/>
                <a:gd name="connsiteX6" fmla="*/ 0 w 847407"/>
                <a:gd name="connsiteY6" fmla="*/ 380556 h 592335"/>
                <a:gd name="connsiteX7" fmla="*/ 6301 w 847407"/>
                <a:gd name="connsiteY7" fmla="*/ 321618 h 592335"/>
                <a:gd name="connsiteX8" fmla="*/ 424790 w 847407"/>
                <a:gd name="connsiteY8" fmla="*/ 0 h 59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7407" h="592335">
                  <a:moveTo>
                    <a:pt x="424790" y="0"/>
                  </a:moveTo>
                  <a:cubicBezTo>
                    <a:pt x="631218" y="0"/>
                    <a:pt x="803448" y="138071"/>
                    <a:pt x="843280" y="321618"/>
                  </a:cubicBezTo>
                  <a:lnTo>
                    <a:pt x="847407" y="360226"/>
                  </a:lnTo>
                  <a:lnTo>
                    <a:pt x="845487" y="363764"/>
                  </a:lnTo>
                  <a:cubicBezTo>
                    <a:pt x="752370" y="501668"/>
                    <a:pt x="594678" y="592335"/>
                    <a:pt x="415820" y="592335"/>
                  </a:cubicBezTo>
                  <a:cubicBezTo>
                    <a:pt x="272734" y="592335"/>
                    <a:pt x="143194" y="534308"/>
                    <a:pt x="49425" y="440491"/>
                  </a:cubicBezTo>
                  <a:lnTo>
                    <a:pt x="0" y="380556"/>
                  </a:lnTo>
                  <a:lnTo>
                    <a:pt x="6301" y="321618"/>
                  </a:lnTo>
                  <a:cubicBezTo>
                    <a:pt x="46133" y="138071"/>
                    <a:pt x="218362" y="0"/>
                    <a:pt x="424790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PH" dirty="0"/>
            </a:p>
          </p:txBody>
        </p: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10645A1-CDDC-48BD-B9C6-28B373D48ED5}"/>
              </a:ext>
            </a:extLst>
          </p:cNvPr>
          <p:cNvSpPr/>
          <p:nvPr/>
        </p:nvSpPr>
        <p:spPr>
          <a:xfrm>
            <a:off x="1818615" y="1680770"/>
            <a:ext cx="9822925" cy="81019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8841CF-849F-42A6-9020-CBACD26029AC}"/>
              </a:ext>
            </a:extLst>
          </p:cNvPr>
          <p:cNvSpPr txBox="1"/>
          <p:nvPr/>
        </p:nvSpPr>
        <p:spPr>
          <a:xfrm>
            <a:off x="2082529" y="1840894"/>
            <a:ext cx="3751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What’s on your mind?</a:t>
            </a:r>
            <a:endParaRPr lang="en-PH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BFF87F0-8C8D-4B9D-AFFB-D2CC824C4878}"/>
              </a:ext>
            </a:extLst>
          </p:cNvPr>
          <p:cNvGrpSpPr/>
          <p:nvPr/>
        </p:nvGrpSpPr>
        <p:grpSpPr>
          <a:xfrm>
            <a:off x="1919068" y="2745030"/>
            <a:ext cx="958221" cy="549322"/>
            <a:chOff x="1919068" y="2745030"/>
            <a:chExt cx="958221" cy="5493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17CDAA62-49CC-4A4F-BFB0-B682828176B6}"/>
                </a:ext>
              </a:extLst>
            </p:cNvPr>
            <p:cNvSpPr/>
            <p:nvPr/>
          </p:nvSpPr>
          <p:spPr>
            <a:xfrm rot="16200000">
              <a:off x="2421004" y="2796724"/>
              <a:ext cx="464024" cy="448546"/>
            </a:xfrm>
            <a:prstGeom prst="triangle">
              <a:avLst/>
            </a:prstGeom>
            <a:solidFill>
              <a:srgbClr val="EF1F4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36BD04F2-67FE-43D5-9793-07204BD2BFEF}"/>
                </a:ext>
              </a:extLst>
            </p:cNvPr>
            <p:cNvSpPr/>
            <p:nvPr/>
          </p:nvSpPr>
          <p:spPr>
            <a:xfrm>
              <a:off x="1919068" y="2745030"/>
              <a:ext cx="728844" cy="549322"/>
            </a:xfrm>
            <a:prstGeom prst="roundRect">
              <a:avLst/>
            </a:prstGeom>
            <a:solidFill>
              <a:srgbClr val="EF1F4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F509977-51B3-4382-BB06-AEADC191D580}"/>
                </a:ext>
              </a:extLst>
            </p:cNvPr>
            <p:cNvSpPr/>
            <p:nvPr/>
          </p:nvSpPr>
          <p:spPr>
            <a:xfrm>
              <a:off x="2014289" y="2843576"/>
              <a:ext cx="565383" cy="3500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E1ADC49-FE27-4AC9-BC55-9B8805BD06AF}"/>
                </a:ext>
              </a:extLst>
            </p:cNvPr>
            <p:cNvSpPr/>
            <p:nvPr/>
          </p:nvSpPr>
          <p:spPr>
            <a:xfrm>
              <a:off x="2166690" y="2914088"/>
              <a:ext cx="262054" cy="197601"/>
            </a:xfrm>
            <a:prstGeom prst="ellipse">
              <a:avLst/>
            </a:prstGeom>
            <a:solidFill>
              <a:srgbClr val="EF1F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E34412A-7EB2-4ADE-9141-CAA99A606A9F}"/>
              </a:ext>
            </a:extLst>
          </p:cNvPr>
          <p:cNvSpPr txBox="1"/>
          <p:nvPr/>
        </p:nvSpPr>
        <p:spPr>
          <a:xfrm>
            <a:off x="2898366" y="2746261"/>
            <a:ext cx="3751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Live Video</a:t>
            </a:r>
            <a:endParaRPr lang="en-PH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C4DACB4-1B55-425B-9551-632A9592EDD8}"/>
              </a:ext>
            </a:extLst>
          </p:cNvPr>
          <p:cNvGrpSpPr/>
          <p:nvPr/>
        </p:nvGrpSpPr>
        <p:grpSpPr>
          <a:xfrm>
            <a:off x="5016165" y="2722025"/>
            <a:ext cx="581529" cy="698169"/>
            <a:chOff x="3603864" y="2213592"/>
            <a:chExt cx="769561" cy="92391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109E648-142A-4A2B-836B-3024AEE2B236}"/>
                </a:ext>
              </a:extLst>
            </p:cNvPr>
            <p:cNvGrpSpPr/>
            <p:nvPr/>
          </p:nvGrpSpPr>
          <p:grpSpPr>
            <a:xfrm>
              <a:off x="3603864" y="2213592"/>
              <a:ext cx="769561" cy="923915"/>
              <a:chOff x="4818515" y="1947398"/>
              <a:chExt cx="769561" cy="923915"/>
            </a:xfrm>
          </p:grpSpPr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7404F21E-B047-4219-BE18-7AC8552C7396}"/>
                  </a:ext>
                </a:extLst>
              </p:cNvPr>
              <p:cNvSpPr/>
              <p:nvPr/>
            </p:nvSpPr>
            <p:spPr>
              <a:xfrm rot="21215183">
                <a:off x="4818515" y="1954968"/>
                <a:ext cx="674490" cy="896950"/>
              </a:xfrm>
              <a:prstGeom prst="roundRect">
                <a:avLst/>
              </a:prstGeom>
              <a:solidFill>
                <a:srgbClr val="50C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40B3DAE3-3EA7-4B55-97CB-BAB6821B37E4}"/>
                  </a:ext>
                </a:extLst>
              </p:cNvPr>
              <p:cNvSpPr/>
              <p:nvPr/>
            </p:nvSpPr>
            <p:spPr>
              <a:xfrm rot="309214">
                <a:off x="4893798" y="1947398"/>
                <a:ext cx="674490" cy="89695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F81BB51-A80E-4497-BBFB-0A244FA51996}"/>
                  </a:ext>
                </a:extLst>
              </p:cNvPr>
              <p:cNvSpPr/>
              <p:nvPr/>
            </p:nvSpPr>
            <p:spPr>
              <a:xfrm>
                <a:off x="5053621" y="2048598"/>
                <a:ext cx="94097" cy="94097"/>
              </a:xfrm>
              <a:prstGeom prst="ellipse">
                <a:avLst/>
              </a:prstGeom>
              <a:solidFill>
                <a:srgbClr val="50C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7A6337D8-0DB2-492A-B2C6-D72541C5F5C3}"/>
                  </a:ext>
                </a:extLst>
              </p:cNvPr>
              <p:cNvSpPr/>
              <p:nvPr/>
            </p:nvSpPr>
            <p:spPr>
              <a:xfrm>
                <a:off x="5127965" y="2279311"/>
                <a:ext cx="460111" cy="592002"/>
              </a:xfrm>
              <a:custGeom>
                <a:avLst/>
                <a:gdLst>
                  <a:gd name="connsiteX0" fmla="*/ 276795 w 460111"/>
                  <a:gd name="connsiteY0" fmla="*/ 0 h 592002"/>
                  <a:gd name="connsiteX1" fmla="*/ 431554 w 460111"/>
                  <a:gd name="connsiteY1" fmla="*/ 52567 h 592002"/>
                  <a:gd name="connsiteX2" fmla="*/ 460111 w 460111"/>
                  <a:gd name="connsiteY2" fmla="*/ 78768 h 592002"/>
                  <a:gd name="connsiteX3" fmla="*/ 423051 w 460111"/>
                  <a:gd name="connsiteY3" fmla="*/ 489677 h 592002"/>
                  <a:gd name="connsiteX4" fmla="*/ 300991 w 460111"/>
                  <a:gd name="connsiteY4" fmla="*/ 591541 h 592002"/>
                  <a:gd name="connsiteX5" fmla="*/ 146139 w 460111"/>
                  <a:gd name="connsiteY5" fmla="*/ 577575 h 592002"/>
                  <a:gd name="connsiteX6" fmla="*/ 122036 w 460111"/>
                  <a:gd name="connsiteY6" fmla="*/ 563027 h 592002"/>
                  <a:gd name="connsiteX7" fmla="*/ 0 w 460111"/>
                  <a:gd name="connsiteY7" fmla="*/ 307797 h 592002"/>
                  <a:gd name="connsiteX8" fmla="*/ 276795 w 460111"/>
                  <a:gd name="connsiteY8" fmla="*/ 0 h 5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0111" h="592002">
                    <a:moveTo>
                      <a:pt x="276795" y="0"/>
                    </a:moveTo>
                    <a:cubicBezTo>
                      <a:pt x="334121" y="0"/>
                      <a:pt x="387377" y="19379"/>
                      <a:pt x="431554" y="52567"/>
                    </a:cubicBezTo>
                    <a:lnTo>
                      <a:pt x="460111" y="78768"/>
                    </a:lnTo>
                    <a:lnTo>
                      <a:pt x="423051" y="489677"/>
                    </a:lnTo>
                    <a:cubicBezTo>
                      <a:pt x="417474" y="551512"/>
                      <a:pt x="362826" y="597118"/>
                      <a:pt x="300991" y="591541"/>
                    </a:cubicBezTo>
                    <a:lnTo>
                      <a:pt x="146139" y="577575"/>
                    </a:lnTo>
                    <a:lnTo>
                      <a:pt x="122036" y="563027"/>
                    </a:lnTo>
                    <a:cubicBezTo>
                      <a:pt x="48408" y="507714"/>
                      <a:pt x="0" y="414042"/>
                      <a:pt x="0" y="307797"/>
                    </a:cubicBezTo>
                    <a:cubicBezTo>
                      <a:pt x="0" y="137805"/>
                      <a:pt x="123925" y="0"/>
                      <a:pt x="276795" y="0"/>
                    </a:cubicBezTo>
                    <a:close/>
                  </a:path>
                </a:pathLst>
              </a:custGeom>
              <a:solidFill>
                <a:srgbClr val="50C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PH"/>
              </a:p>
            </p:txBody>
          </p:sp>
        </p:grp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2A8B50C-DFAE-4B5F-86CD-B2DD9B3DD137}"/>
                </a:ext>
              </a:extLst>
            </p:cNvPr>
            <p:cNvSpPr/>
            <p:nvPr/>
          </p:nvSpPr>
          <p:spPr>
            <a:xfrm>
              <a:off x="3638799" y="2732333"/>
              <a:ext cx="683788" cy="391526"/>
            </a:xfrm>
            <a:custGeom>
              <a:avLst/>
              <a:gdLst>
                <a:gd name="connsiteX0" fmla="*/ 365160 w 683788"/>
                <a:gd name="connsiteY0" fmla="*/ 0 h 391526"/>
                <a:gd name="connsiteX1" fmla="*/ 677084 w 683788"/>
                <a:gd name="connsiteY1" fmla="*/ 135705 h 391526"/>
                <a:gd name="connsiteX2" fmla="*/ 683788 w 683788"/>
                <a:gd name="connsiteY2" fmla="*/ 145811 h 391526"/>
                <a:gd name="connsiteX3" fmla="*/ 670855 w 683788"/>
                <a:gd name="connsiteY3" fmla="*/ 289201 h 391526"/>
                <a:gd name="connsiteX4" fmla="*/ 548795 w 683788"/>
                <a:gd name="connsiteY4" fmla="*/ 391065 h 391526"/>
                <a:gd name="connsiteX5" fmla="*/ 100957 w 683788"/>
                <a:gd name="connsiteY5" fmla="*/ 350675 h 391526"/>
                <a:gd name="connsiteX6" fmla="*/ 3960 w 683788"/>
                <a:gd name="connsiteY6" fmla="*/ 272989 h 391526"/>
                <a:gd name="connsiteX7" fmla="*/ 0 w 683788"/>
                <a:gd name="connsiteY7" fmla="*/ 236896 h 391526"/>
                <a:gd name="connsiteX8" fmla="*/ 18554 w 683788"/>
                <a:gd name="connsiteY8" fmla="*/ 187988 h 391526"/>
                <a:gd name="connsiteX9" fmla="*/ 365160 w 683788"/>
                <a:gd name="connsiteY9" fmla="*/ 0 h 39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83788" h="391526">
                  <a:moveTo>
                    <a:pt x="365160" y="0"/>
                  </a:moveTo>
                  <a:cubicBezTo>
                    <a:pt x="495005" y="0"/>
                    <a:pt x="609484" y="53830"/>
                    <a:pt x="677084" y="135705"/>
                  </a:cubicBezTo>
                  <a:lnTo>
                    <a:pt x="683788" y="145811"/>
                  </a:lnTo>
                  <a:lnTo>
                    <a:pt x="670855" y="289201"/>
                  </a:lnTo>
                  <a:cubicBezTo>
                    <a:pt x="665278" y="351036"/>
                    <a:pt x="610630" y="396642"/>
                    <a:pt x="548795" y="391065"/>
                  </a:cubicBezTo>
                  <a:lnTo>
                    <a:pt x="100957" y="350675"/>
                  </a:lnTo>
                  <a:cubicBezTo>
                    <a:pt x="54581" y="346492"/>
                    <a:pt x="17333" y="314707"/>
                    <a:pt x="3960" y="272989"/>
                  </a:cubicBezTo>
                  <a:lnTo>
                    <a:pt x="0" y="236896"/>
                  </a:lnTo>
                  <a:lnTo>
                    <a:pt x="18554" y="187988"/>
                  </a:lnTo>
                  <a:cubicBezTo>
                    <a:pt x="75660" y="77515"/>
                    <a:pt x="209347" y="0"/>
                    <a:pt x="365160" y="0"/>
                  </a:cubicBezTo>
                  <a:close/>
                </a:path>
              </a:pathLst>
            </a:custGeom>
            <a:solidFill>
              <a:srgbClr val="50C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PH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2C6F4312-455C-477C-A0DB-91A1BFDFBE41}"/>
              </a:ext>
            </a:extLst>
          </p:cNvPr>
          <p:cNvSpPr txBox="1"/>
          <p:nvPr/>
        </p:nvSpPr>
        <p:spPr>
          <a:xfrm>
            <a:off x="5768108" y="2763589"/>
            <a:ext cx="3751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Photo/Video</a:t>
            </a:r>
            <a:endParaRPr lang="en-PH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BBE083F-79A2-472C-A76D-8505E88AAA46}"/>
              </a:ext>
            </a:extLst>
          </p:cNvPr>
          <p:cNvGrpSpPr/>
          <p:nvPr/>
        </p:nvGrpSpPr>
        <p:grpSpPr>
          <a:xfrm>
            <a:off x="8094825" y="2704086"/>
            <a:ext cx="661016" cy="661016"/>
            <a:chOff x="5472752" y="1815152"/>
            <a:chExt cx="1160060" cy="116006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8CF9D67-BB38-4D1F-8AFC-D7B5B98E958C}"/>
                </a:ext>
              </a:extLst>
            </p:cNvPr>
            <p:cNvSpPr/>
            <p:nvPr/>
          </p:nvSpPr>
          <p:spPr>
            <a:xfrm>
              <a:off x="5472752" y="1815152"/>
              <a:ext cx="1160060" cy="116006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D4B7896-7C2D-408F-A754-693262060601}"/>
                </a:ext>
              </a:extLst>
            </p:cNvPr>
            <p:cNvSpPr/>
            <p:nvPr/>
          </p:nvSpPr>
          <p:spPr>
            <a:xfrm>
              <a:off x="5745706" y="2115403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798AD52-BC05-464C-ABA5-D4FEC506221A}"/>
                </a:ext>
              </a:extLst>
            </p:cNvPr>
            <p:cNvSpPr/>
            <p:nvPr/>
          </p:nvSpPr>
          <p:spPr>
            <a:xfrm>
              <a:off x="6189259" y="2115403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44" name="Chord 43">
              <a:extLst>
                <a:ext uri="{FF2B5EF4-FFF2-40B4-BE49-F238E27FC236}">
                  <a16:creationId xmlns:a16="http://schemas.microsoft.com/office/drawing/2014/main" id="{810C0C49-86D0-47B1-BA49-4DF308E2F947}"/>
                </a:ext>
              </a:extLst>
            </p:cNvPr>
            <p:cNvSpPr/>
            <p:nvPr/>
          </p:nvSpPr>
          <p:spPr>
            <a:xfrm rot="17374631">
              <a:off x="5857047" y="2351787"/>
              <a:ext cx="420523" cy="417234"/>
            </a:xfrm>
            <a:prstGeom prst="chord">
              <a:avLst>
                <a:gd name="adj1" fmla="val 4289625"/>
                <a:gd name="adj2" fmla="val 1456779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C4B197F5-3976-4E6F-942E-1F02360CFC29}"/>
              </a:ext>
            </a:extLst>
          </p:cNvPr>
          <p:cNvSpPr txBox="1"/>
          <p:nvPr/>
        </p:nvSpPr>
        <p:spPr>
          <a:xfrm>
            <a:off x="8855121" y="2780917"/>
            <a:ext cx="3751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Feeling/Activity</a:t>
            </a:r>
            <a:endParaRPr lang="en-PH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C5DA066-4C8F-4428-9BBD-78732640DE94}"/>
              </a:ext>
            </a:extLst>
          </p:cNvPr>
          <p:cNvGrpSpPr/>
          <p:nvPr/>
        </p:nvGrpSpPr>
        <p:grpSpPr>
          <a:xfrm>
            <a:off x="5691098" y="244485"/>
            <a:ext cx="662082" cy="546296"/>
            <a:chOff x="5433918" y="177785"/>
            <a:chExt cx="1074683" cy="88674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D858362-7EF7-4324-A466-77AE77C5439B}"/>
                </a:ext>
              </a:extLst>
            </p:cNvPr>
            <p:cNvGrpSpPr/>
            <p:nvPr/>
          </p:nvGrpSpPr>
          <p:grpSpPr>
            <a:xfrm>
              <a:off x="5433918" y="177785"/>
              <a:ext cx="1074683" cy="673618"/>
              <a:chOff x="4741014" y="910541"/>
              <a:chExt cx="1596788" cy="1301292"/>
            </a:xfrm>
          </p:grpSpPr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38F7337D-F236-4FB9-911E-9082B297BEBB}"/>
                  </a:ext>
                </a:extLst>
              </p:cNvPr>
              <p:cNvSpPr/>
              <p:nvPr/>
            </p:nvSpPr>
            <p:spPr>
              <a:xfrm>
                <a:off x="4741014" y="910541"/>
                <a:ext cx="1596788" cy="724226"/>
              </a:xfrm>
              <a:prstGeom prst="triangle">
                <a:avLst/>
              </a:prstGeom>
              <a:solidFill>
                <a:srgbClr val="1877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48E13CA-C9C2-4EC4-9731-17E4AE18ABC9}"/>
                  </a:ext>
                </a:extLst>
              </p:cNvPr>
              <p:cNvSpPr/>
              <p:nvPr/>
            </p:nvSpPr>
            <p:spPr>
              <a:xfrm>
                <a:off x="5029893" y="1487607"/>
                <a:ext cx="1019033" cy="724226"/>
              </a:xfrm>
              <a:custGeom>
                <a:avLst/>
                <a:gdLst>
                  <a:gd name="connsiteX0" fmla="*/ 0 w 1019033"/>
                  <a:gd name="connsiteY0" fmla="*/ 0 h 724226"/>
                  <a:gd name="connsiteX1" fmla="*/ 1019033 w 1019033"/>
                  <a:gd name="connsiteY1" fmla="*/ 0 h 724226"/>
                  <a:gd name="connsiteX2" fmla="*/ 1019033 w 1019033"/>
                  <a:gd name="connsiteY2" fmla="*/ 724226 h 724226"/>
                  <a:gd name="connsiteX3" fmla="*/ 654745 w 1019033"/>
                  <a:gd name="connsiteY3" fmla="*/ 724226 h 724226"/>
                  <a:gd name="connsiteX4" fmla="*/ 654745 w 1019033"/>
                  <a:gd name="connsiteY4" fmla="*/ 294320 h 724226"/>
                  <a:gd name="connsiteX5" fmla="*/ 364286 w 1019033"/>
                  <a:gd name="connsiteY5" fmla="*/ 294320 h 724226"/>
                  <a:gd name="connsiteX6" fmla="*/ 364286 w 1019033"/>
                  <a:gd name="connsiteY6" fmla="*/ 724226 h 724226"/>
                  <a:gd name="connsiteX7" fmla="*/ 0 w 1019033"/>
                  <a:gd name="connsiteY7" fmla="*/ 724226 h 724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9033" h="724226">
                    <a:moveTo>
                      <a:pt x="0" y="0"/>
                    </a:moveTo>
                    <a:lnTo>
                      <a:pt x="1019033" y="0"/>
                    </a:lnTo>
                    <a:lnTo>
                      <a:pt x="1019033" y="724226"/>
                    </a:lnTo>
                    <a:lnTo>
                      <a:pt x="654745" y="724226"/>
                    </a:lnTo>
                    <a:lnTo>
                      <a:pt x="654745" y="294320"/>
                    </a:lnTo>
                    <a:lnTo>
                      <a:pt x="364286" y="294320"/>
                    </a:lnTo>
                    <a:lnTo>
                      <a:pt x="364286" y="724226"/>
                    </a:lnTo>
                    <a:lnTo>
                      <a:pt x="0" y="724226"/>
                    </a:lnTo>
                    <a:close/>
                  </a:path>
                </a:pathLst>
              </a:custGeom>
              <a:solidFill>
                <a:srgbClr val="1877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PH"/>
              </a:p>
            </p:txBody>
          </p:sp>
        </p:grp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E6FCAB4-FF71-4815-9A40-A69BB25A378B}"/>
                </a:ext>
              </a:extLst>
            </p:cNvPr>
            <p:cNvSpPr/>
            <p:nvPr/>
          </p:nvSpPr>
          <p:spPr>
            <a:xfrm>
              <a:off x="5433918" y="1018806"/>
              <a:ext cx="1074683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313A2565-484F-4031-B134-21F6C5D4E8C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51" b="94944" l="6280" r="89372">
                        <a14:foregroundMark x1="14976" y1="9551" x2="14976" y2="9551"/>
                        <a14:foregroundMark x1="17874" y1="29775" x2="17874" y2="29775"/>
                        <a14:foregroundMark x1="7246" y1="60112" x2="7246" y2="60112"/>
                        <a14:foregroundMark x1="11594" y1="93258" x2="11594" y2="93258"/>
                        <a14:foregroundMark x1="17874" y1="94944" x2="17874" y2="94944"/>
                        <a14:foregroundMark x1="10628" y1="94944" x2="10628" y2="949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87773" y="227407"/>
            <a:ext cx="675565" cy="580920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58C07F0A-7395-4FC1-BB2B-5E89AFFCB273}"/>
              </a:ext>
            </a:extLst>
          </p:cNvPr>
          <p:cNvGrpSpPr/>
          <p:nvPr/>
        </p:nvGrpSpPr>
        <p:grpSpPr>
          <a:xfrm>
            <a:off x="8397970" y="285577"/>
            <a:ext cx="675565" cy="503535"/>
            <a:chOff x="4773908" y="4121624"/>
            <a:chExt cx="1322092" cy="985427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F7512239-BBF5-48D8-B29F-7D4005364E1F}"/>
                </a:ext>
              </a:extLst>
            </p:cNvPr>
            <p:cNvSpPr/>
            <p:nvPr/>
          </p:nvSpPr>
          <p:spPr>
            <a:xfrm>
              <a:off x="4773908" y="4121624"/>
              <a:ext cx="1322092" cy="83251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FB24E56A-FA73-4F06-A4EC-E01DA2541C01}"/>
                </a:ext>
              </a:extLst>
            </p:cNvPr>
            <p:cNvSpPr/>
            <p:nvPr/>
          </p:nvSpPr>
          <p:spPr>
            <a:xfrm rot="5400000">
              <a:off x="5231890" y="4374107"/>
              <a:ext cx="499388" cy="300251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FDB930A-E864-4A1C-8AA9-1FDB5BFC9F5B}"/>
                </a:ext>
              </a:extLst>
            </p:cNvPr>
            <p:cNvSpPr/>
            <p:nvPr/>
          </p:nvSpPr>
          <p:spPr>
            <a:xfrm>
              <a:off x="4987972" y="5049672"/>
              <a:ext cx="907860" cy="5737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F5F09313-1717-4455-B854-69098E3A70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06" b="89032" l="4922" r="93960">
                        <a14:foregroundMark x1="8725" y1="24086" x2="8725" y2="24086"/>
                        <a14:foregroundMark x1="94407" y1="27097" x2="94407" y2="27097"/>
                        <a14:foregroundMark x1="4922" y1="31183" x2="4922" y2="31183"/>
                        <a14:foregroundMark x1="43848" y1="55484" x2="43848" y2="55484"/>
                        <a14:foregroundMark x1="57271" y1="8387" x2="57271" y2="8387"/>
                        <a14:foregroundMark x1="56823" y1="5806" x2="56823" y2="5806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-3052"/>
          <a:stretch/>
        </p:blipFill>
        <p:spPr>
          <a:xfrm>
            <a:off x="9815078" y="228380"/>
            <a:ext cx="606805" cy="631240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82859BD3-854D-4DFA-9C33-7DD731844F8C}"/>
              </a:ext>
            </a:extLst>
          </p:cNvPr>
          <p:cNvGrpSpPr/>
          <p:nvPr/>
        </p:nvGrpSpPr>
        <p:grpSpPr>
          <a:xfrm>
            <a:off x="11079189" y="255208"/>
            <a:ext cx="573784" cy="577584"/>
            <a:chOff x="3345510" y="723333"/>
            <a:chExt cx="3798070" cy="3823222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574C86E-08F2-4325-908B-E051CC1F5F0A}"/>
                </a:ext>
              </a:extLst>
            </p:cNvPr>
            <p:cNvSpPr/>
            <p:nvPr/>
          </p:nvSpPr>
          <p:spPr>
            <a:xfrm>
              <a:off x="3345510" y="748486"/>
              <a:ext cx="3798069" cy="379806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B7FE1F41-5BBD-4F30-BB29-02C12F24EC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851" b="94030" l="3905" r="98915">
                          <a14:foregroundMark x1="22343" y1="57612" x2="22343" y2="57612"/>
                          <a14:foregroundMark x1="4338" y1="91940" x2="4338" y2="91940"/>
                          <a14:foregroundMark x1="33839" y1="91343" x2="33839" y2="91343"/>
                          <a14:foregroundMark x1="83080" y1="58806" x2="83080" y2="58806"/>
                          <a14:foregroundMark x1="94794" y1="93134" x2="94794" y2="93134"/>
                          <a14:foregroundMark x1="70716" y1="94328" x2="70716" y2="94328"/>
                          <a14:foregroundMark x1="98915" y1="94030" x2="98915" y2="94030"/>
                        </a14:backgroundRemoval>
                      </a14:imgEffect>
                    </a14:imgLayer>
                  </a14:imgProps>
                </a:ext>
              </a:extLst>
            </a:blip>
            <a:srcRect l="3980" t="1013" r="8417"/>
            <a:stretch/>
          </p:blipFill>
          <p:spPr>
            <a:xfrm>
              <a:off x="3345510" y="723333"/>
              <a:ext cx="3798070" cy="3118636"/>
            </a:xfrm>
            <a:custGeom>
              <a:avLst/>
              <a:gdLst>
                <a:gd name="connsiteX0" fmla="*/ 1899035 w 3798070"/>
                <a:gd name="connsiteY0" fmla="*/ 0 h 3118636"/>
                <a:gd name="connsiteX1" fmla="*/ 3798070 w 3798070"/>
                <a:gd name="connsiteY1" fmla="*/ 1899035 h 3118636"/>
                <a:gd name="connsiteX2" fmla="*/ 3364423 w 3798070"/>
                <a:gd name="connsiteY2" fmla="*/ 3106998 h 3118636"/>
                <a:gd name="connsiteX3" fmla="*/ 3353845 w 3798070"/>
                <a:gd name="connsiteY3" fmla="*/ 3118636 h 3118636"/>
                <a:gd name="connsiteX4" fmla="*/ 444225 w 3798070"/>
                <a:gd name="connsiteY4" fmla="*/ 3118636 h 3118636"/>
                <a:gd name="connsiteX5" fmla="*/ 433648 w 3798070"/>
                <a:gd name="connsiteY5" fmla="*/ 3106998 h 3118636"/>
                <a:gd name="connsiteX6" fmla="*/ 0 w 3798070"/>
                <a:gd name="connsiteY6" fmla="*/ 1899035 h 3118636"/>
                <a:gd name="connsiteX7" fmla="*/ 1899035 w 3798070"/>
                <a:gd name="connsiteY7" fmla="*/ 0 h 311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98070" h="3118636">
                  <a:moveTo>
                    <a:pt x="1899035" y="0"/>
                  </a:moveTo>
                  <a:cubicBezTo>
                    <a:pt x="2947843" y="0"/>
                    <a:pt x="3798070" y="850227"/>
                    <a:pt x="3798070" y="1899035"/>
                  </a:cubicBezTo>
                  <a:cubicBezTo>
                    <a:pt x="3798070" y="2357889"/>
                    <a:pt x="3635331" y="2778733"/>
                    <a:pt x="3364423" y="3106998"/>
                  </a:cubicBezTo>
                  <a:lnTo>
                    <a:pt x="3353845" y="3118636"/>
                  </a:lnTo>
                  <a:lnTo>
                    <a:pt x="444225" y="3118636"/>
                  </a:lnTo>
                  <a:lnTo>
                    <a:pt x="433648" y="3106998"/>
                  </a:lnTo>
                  <a:cubicBezTo>
                    <a:pt x="162739" y="2778733"/>
                    <a:pt x="0" y="2357889"/>
                    <a:pt x="0" y="1899035"/>
                  </a:cubicBezTo>
                  <a:cubicBezTo>
                    <a:pt x="0" y="850227"/>
                    <a:pt x="850227" y="0"/>
                    <a:pt x="1899035" y="0"/>
                  </a:cubicBezTo>
                  <a:close/>
                </a:path>
              </a:pathLst>
            </a:custGeom>
          </p:spPr>
        </p:pic>
      </p:grp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86EAE0F-9374-4D5B-8C80-22A44651E0CD}"/>
              </a:ext>
            </a:extLst>
          </p:cNvPr>
          <p:cNvSpPr/>
          <p:nvPr/>
        </p:nvSpPr>
        <p:spPr>
          <a:xfrm>
            <a:off x="414206" y="3822732"/>
            <a:ext cx="11527585" cy="2791081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7E017F0-7B1C-48E0-8248-198457188D2D}"/>
              </a:ext>
            </a:extLst>
          </p:cNvPr>
          <p:cNvGrpSpPr/>
          <p:nvPr/>
        </p:nvGrpSpPr>
        <p:grpSpPr>
          <a:xfrm>
            <a:off x="732201" y="4104969"/>
            <a:ext cx="936122" cy="921790"/>
            <a:chOff x="376588" y="1779723"/>
            <a:chExt cx="1036321" cy="103685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7681B07-A0FD-4018-846D-432B154D0E05}"/>
                </a:ext>
              </a:extLst>
            </p:cNvPr>
            <p:cNvSpPr/>
            <p:nvPr/>
          </p:nvSpPr>
          <p:spPr>
            <a:xfrm>
              <a:off x="376588" y="1779723"/>
              <a:ext cx="1036321" cy="103685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D1282B5-4BB6-47E1-8DEA-8D0EC849DA2C}"/>
                </a:ext>
              </a:extLst>
            </p:cNvPr>
            <p:cNvSpPr/>
            <p:nvPr/>
          </p:nvSpPr>
          <p:spPr>
            <a:xfrm>
              <a:off x="717452" y="1908536"/>
              <a:ext cx="365760" cy="35791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8D73FFB-60E9-4865-A1D8-FABC9CACF124}"/>
                </a:ext>
              </a:extLst>
            </p:cNvPr>
            <p:cNvSpPr/>
            <p:nvPr/>
          </p:nvSpPr>
          <p:spPr>
            <a:xfrm>
              <a:off x="488973" y="2214477"/>
              <a:ext cx="847407" cy="592335"/>
            </a:xfrm>
            <a:custGeom>
              <a:avLst/>
              <a:gdLst>
                <a:gd name="connsiteX0" fmla="*/ 424790 w 847407"/>
                <a:gd name="connsiteY0" fmla="*/ 0 h 592335"/>
                <a:gd name="connsiteX1" fmla="*/ 843280 w 847407"/>
                <a:gd name="connsiteY1" fmla="*/ 321618 h 592335"/>
                <a:gd name="connsiteX2" fmla="*/ 847407 w 847407"/>
                <a:gd name="connsiteY2" fmla="*/ 360226 h 592335"/>
                <a:gd name="connsiteX3" fmla="*/ 845487 w 847407"/>
                <a:gd name="connsiteY3" fmla="*/ 363764 h 592335"/>
                <a:gd name="connsiteX4" fmla="*/ 415820 w 847407"/>
                <a:gd name="connsiteY4" fmla="*/ 592335 h 592335"/>
                <a:gd name="connsiteX5" fmla="*/ 49425 w 847407"/>
                <a:gd name="connsiteY5" fmla="*/ 440491 h 592335"/>
                <a:gd name="connsiteX6" fmla="*/ 0 w 847407"/>
                <a:gd name="connsiteY6" fmla="*/ 380556 h 592335"/>
                <a:gd name="connsiteX7" fmla="*/ 6301 w 847407"/>
                <a:gd name="connsiteY7" fmla="*/ 321618 h 592335"/>
                <a:gd name="connsiteX8" fmla="*/ 424790 w 847407"/>
                <a:gd name="connsiteY8" fmla="*/ 0 h 59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7407" h="592335">
                  <a:moveTo>
                    <a:pt x="424790" y="0"/>
                  </a:moveTo>
                  <a:cubicBezTo>
                    <a:pt x="631218" y="0"/>
                    <a:pt x="803448" y="138071"/>
                    <a:pt x="843280" y="321618"/>
                  </a:cubicBezTo>
                  <a:lnTo>
                    <a:pt x="847407" y="360226"/>
                  </a:lnTo>
                  <a:lnTo>
                    <a:pt x="845487" y="363764"/>
                  </a:lnTo>
                  <a:cubicBezTo>
                    <a:pt x="752370" y="501668"/>
                    <a:pt x="594678" y="592335"/>
                    <a:pt x="415820" y="592335"/>
                  </a:cubicBezTo>
                  <a:cubicBezTo>
                    <a:pt x="272734" y="592335"/>
                    <a:pt x="143194" y="534308"/>
                    <a:pt x="49425" y="440491"/>
                  </a:cubicBezTo>
                  <a:lnTo>
                    <a:pt x="0" y="380556"/>
                  </a:lnTo>
                  <a:lnTo>
                    <a:pt x="6301" y="321618"/>
                  </a:lnTo>
                  <a:cubicBezTo>
                    <a:pt x="46133" y="138071"/>
                    <a:pt x="218362" y="0"/>
                    <a:pt x="424790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PH" dirty="0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74836007-226B-45D1-9267-B6916E9A3643}"/>
              </a:ext>
            </a:extLst>
          </p:cNvPr>
          <p:cNvSpPr txBox="1"/>
          <p:nvPr/>
        </p:nvSpPr>
        <p:spPr>
          <a:xfrm>
            <a:off x="2033737" y="4187220"/>
            <a:ext cx="3751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Insert your topic</a:t>
            </a:r>
            <a:endParaRPr lang="en-PH" sz="3600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53F051C-F412-4518-B855-289100679C6E}"/>
              </a:ext>
            </a:extLst>
          </p:cNvPr>
          <p:cNvSpPr txBox="1"/>
          <p:nvPr/>
        </p:nvSpPr>
        <p:spPr>
          <a:xfrm>
            <a:off x="2082528" y="4952500"/>
            <a:ext cx="93772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8147FD-6478-48C9-8832-C44F1B725155}"/>
              </a:ext>
            </a:extLst>
          </p:cNvPr>
          <p:cNvGrpSpPr/>
          <p:nvPr/>
        </p:nvGrpSpPr>
        <p:grpSpPr>
          <a:xfrm>
            <a:off x="10867674" y="4491475"/>
            <a:ext cx="423029" cy="109125"/>
            <a:chOff x="10877268" y="4328671"/>
            <a:chExt cx="423029" cy="109125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17AC269F-3B1D-41F0-A7A7-28A41EF9A5BF}"/>
                </a:ext>
              </a:extLst>
            </p:cNvPr>
            <p:cNvSpPr/>
            <p:nvPr/>
          </p:nvSpPr>
          <p:spPr>
            <a:xfrm>
              <a:off x="10877268" y="4328671"/>
              <a:ext cx="106853" cy="10685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4B2C448-2BFC-40E0-B53A-A9F75B4E8350}"/>
                </a:ext>
              </a:extLst>
            </p:cNvPr>
            <p:cNvSpPr/>
            <p:nvPr/>
          </p:nvSpPr>
          <p:spPr>
            <a:xfrm>
              <a:off x="11029668" y="4330943"/>
              <a:ext cx="106853" cy="10685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35496F9-F9A6-45E7-9259-4F148FDC733A}"/>
                </a:ext>
              </a:extLst>
            </p:cNvPr>
            <p:cNvSpPr/>
            <p:nvPr/>
          </p:nvSpPr>
          <p:spPr>
            <a:xfrm>
              <a:off x="11193444" y="4330943"/>
              <a:ext cx="106853" cy="10685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73" name="Arrow: Up 72">
            <a:extLst>
              <a:ext uri="{FF2B5EF4-FFF2-40B4-BE49-F238E27FC236}">
                <a16:creationId xmlns:a16="http://schemas.microsoft.com/office/drawing/2014/main" id="{57B23E0D-84F9-4635-B15C-622DFCF8B544}"/>
              </a:ext>
            </a:extLst>
          </p:cNvPr>
          <p:cNvSpPr/>
          <p:nvPr/>
        </p:nvSpPr>
        <p:spPr>
          <a:xfrm rot="18462405">
            <a:off x="12266030" y="6404018"/>
            <a:ext cx="540851" cy="452651"/>
          </a:xfrm>
          <a:prstGeom prst="upArrow">
            <a:avLst>
              <a:gd name="adj1" fmla="val 50000"/>
              <a:gd name="adj2" fmla="val 63636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264088D-8E9F-4260-A7C8-4F13DB363BBE}"/>
              </a:ext>
            </a:extLst>
          </p:cNvPr>
          <p:cNvSpPr/>
          <p:nvPr/>
        </p:nvSpPr>
        <p:spPr>
          <a:xfrm>
            <a:off x="11489874" y="6179996"/>
            <a:ext cx="498385" cy="489572"/>
          </a:xfrm>
          <a:prstGeom prst="ellipse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99300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63 0.06273 L -0.57943 -0.29792 " pathEditMode="relative" ptsTypes="AA">
                                      <p:cBhvr>
                                        <p:cTn id="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69" grpId="0"/>
      <p:bldP spid="70" grpId="0"/>
      <p:bldP spid="73" grpId="0" animBg="1"/>
      <p:bldP spid="7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B630DAC-2692-42A2-A512-613D5FF147A7}"/>
              </a:ext>
            </a:extLst>
          </p:cNvPr>
          <p:cNvSpPr/>
          <p:nvPr/>
        </p:nvSpPr>
        <p:spPr>
          <a:xfrm>
            <a:off x="0" y="1064525"/>
            <a:ext cx="12192000" cy="57934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545F08-7137-4ADE-B6B5-A01D3B5FD8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97"/>
          <a:stretch/>
        </p:blipFill>
        <p:spPr>
          <a:xfrm>
            <a:off x="1003703" y="1062475"/>
            <a:ext cx="10287000" cy="221898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C94416-50B2-4485-9865-D7E1519B0399}"/>
              </a:ext>
            </a:extLst>
          </p:cNvPr>
          <p:cNvSpPr/>
          <p:nvPr/>
        </p:nvSpPr>
        <p:spPr>
          <a:xfrm>
            <a:off x="-109183" y="-18018"/>
            <a:ext cx="12419463" cy="10825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5400000" sx="99000" sy="99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9937A1-0BE5-48F0-A006-E92C4B6F40AF}"/>
              </a:ext>
            </a:extLst>
          </p:cNvPr>
          <p:cNvGrpSpPr/>
          <p:nvPr/>
        </p:nvGrpSpPr>
        <p:grpSpPr>
          <a:xfrm>
            <a:off x="249070" y="188616"/>
            <a:ext cx="675565" cy="684513"/>
            <a:chOff x="249070" y="188616"/>
            <a:chExt cx="675565" cy="68451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57657DD-5390-4658-9716-B4CA57BFDF00}"/>
                </a:ext>
              </a:extLst>
            </p:cNvPr>
            <p:cNvSpPr/>
            <p:nvPr/>
          </p:nvSpPr>
          <p:spPr>
            <a:xfrm>
              <a:off x="249070" y="188616"/>
              <a:ext cx="675565" cy="675565"/>
            </a:xfrm>
            <a:prstGeom prst="ellipse">
              <a:avLst/>
            </a:prstGeom>
            <a:solidFill>
              <a:srgbClr val="0687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725415-D1A3-4110-A6CB-B93432F10FC5}"/>
                </a:ext>
              </a:extLst>
            </p:cNvPr>
            <p:cNvSpPr txBox="1"/>
            <p:nvPr/>
          </p:nvSpPr>
          <p:spPr>
            <a:xfrm>
              <a:off x="414206" y="317287"/>
              <a:ext cx="317995" cy="555842"/>
            </a:xfrm>
            <a:custGeom>
              <a:avLst/>
              <a:gdLst/>
              <a:ahLst/>
              <a:cxnLst/>
              <a:rect l="l" t="t" r="r" b="b"/>
              <a:pathLst>
                <a:path w="317995" h="555842">
                  <a:moveTo>
                    <a:pt x="230409" y="0"/>
                  </a:moveTo>
                  <a:cubicBezTo>
                    <a:pt x="243348" y="0"/>
                    <a:pt x="255623" y="1079"/>
                    <a:pt x="267235" y="3235"/>
                  </a:cubicBezTo>
                  <a:cubicBezTo>
                    <a:pt x="278847" y="5392"/>
                    <a:pt x="287970" y="7714"/>
                    <a:pt x="294606" y="10202"/>
                  </a:cubicBezTo>
                  <a:cubicBezTo>
                    <a:pt x="301241" y="12690"/>
                    <a:pt x="305720" y="15013"/>
                    <a:pt x="308042" y="17169"/>
                  </a:cubicBezTo>
                  <a:cubicBezTo>
                    <a:pt x="310364" y="19326"/>
                    <a:pt x="312272" y="22477"/>
                    <a:pt x="313765" y="26624"/>
                  </a:cubicBezTo>
                  <a:cubicBezTo>
                    <a:pt x="315258" y="30771"/>
                    <a:pt x="316336" y="36080"/>
                    <a:pt x="316999" y="42549"/>
                  </a:cubicBezTo>
                  <a:cubicBezTo>
                    <a:pt x="317663" y="49018"/>
                    <a:pt x="317995" y="57064"/>
                    <a:pt x="317995" y="66685"/>
                  </a:cubicBezTo>
                  <a:cubicBezTo>
                    <a:pt x="317995" y="76306"/>
                    <a:pt x="317663" y="84019"/>
                    <a:pt x="316999" y="89825"/>
                  </a:cubicBezTo>
                  <a:cubicBezTo>
                    <a:pt x="316336" y="95631"/>
                    <a:pt x="315341" y="100110"/>
                    <a:pt x="314014" y="103262"/>
                  </a:cubicBezTo>
                  <a:cubicBezTo>
                    <a:pt x="312687" y="106413"/>
                    <a:pt x="311194" y="108570"/>
                    <a:pt x="309535" y="109731"/>
                  </a:cubicBezTo>
                  <a:cubicBezTo>
                    <a:pt x="307876" y="110892"/>
                    <a:pt x="306051" y="111473"/>
                    <a:pt x="304061" y="111473"/>
                  </a:cubicBezTo>
                  <a:cubicBezTo>
                    <a:pt x="301738" y="111473"/>
                    <a:pt x="299167" y="110892"/>
                    <a:pt x="296347" y="109731"/>
                  </a:cubicBezTo>
                  <a:cubicBezTo>
                    <a:pt x="293527" y="108570"/>
                    <a:pt x="290044" y="107326"/>
                    <a:pt x="285897" y="105999"/>
                  </a:cubicBezTo>
                  <a:cubicBezTo>
                    <a:pt x="281750" y="104672"/>
                    <a:pt x="276856" y="103427"/>
                    <a:pt x="271216" y="102266"/>
                  </a:cubicBezTo>
                  <a:cubicBezTo>
                    <a:pt x="265576" y="101105"/>
                    <a:pt x="258941" y="100524"/>
                    <a:pt x="251310" y="100524"/>
                  </a:cubicBezTo>
                  <a:cubicBezTo>
                    <a:pt x="242353" y="100524"/>
                    <a:pt x="234639" y="101934"/>
                    <a:pt x="228170" y="104754"/>
                  </a:cubicBezTo>
                  <a:cubicBezTo>
                    <a:pt x="221701" y="107574"/>
                    <a:pt x="216309" y="112053"/>
                    <a:pt x="211997" y="118191"/>
                  </a:cubicBezTo>
                  <a:cubicBezTo>
                    <a:pt x="207684" y="124328"/>
                    <a:pt x="204532" y="132291"/>
                    <a:pt x="202541" y="142078"/>
                  </a:cubicBezTo>
                  <a:cubicBezTo>
                    <a:pt x="200551" y="151865"/>
                    <a:pt x="199555" y="163891"/>
                    <a:pt x="199555" y="178157"/>
                  </a:cubicBezTo>
                  <a:lnTo>
                    <a:pt x="199555" y="218964"/>
                  </a:lnTo>
                  <a:lnTo>
                    <a:pt x="280671" y="218964"/>
                  </a:lnTo>
                  <a:cubicBezTo>
                    <a:pt x="283657" y="218964"/>
                    <a:pt x="286394" y="219793"/>
                    <a:pt x="288883" y="221452"/>
                  </a:cubicBezTo>
                  <a:cubicBezTo>
                    <a:pt x="291371" y="223111"/>
                    <a:pt x="293444" y="225848"/>
                    <a:pt x="295103" y="229663"/>
                  </a:cubicBezTo>
                  <a:cubicBezTo>
                    <a:pt x="296762" y="233478"/>
                    <a:pt x="298006" y="238704"/>
                    <a:pt x="298835" y="245339"/>
                  </a:cubicBezTo>
                  <a:cubicBezTo>
                    <a:pt x="299665" y="251974"/>
                    <a:pt x="300080" y="260102"/>
                    <a:pt x="300080" y="269723"/>
                  </a:cubicBezTo>
                  <a:cubicBezTo>
                    <a:pt x="300080" y="287970"/>
                    <a:pt x="298421" y="300992"/>
                    <a:pt x="295103" y="308789"/>
                  </a:cubicBezTo>
                  <a:cubicBezTo>
                    <a:pt x="291786" y="316585"/>
                    <a:pt x="286975" y="320483"/>
                    <a:pt x="280671" y="320483"/>
                  </a:cubicBezTo>
                  <a:lnTo>
                    <a:pt x="199555" y="320483"/>
                  </a:lnTo>
                  <a:lnTo>
                    <a:pt x="199555" y="553228"/>
                  </a:lnTo>
                  <a:lnTo>
                    <a:pt x="173628" y="555842"/>
                  </a:lnTo>
                  <a:cubicBezTo>
                    <a:pt x="150309" y="555842"/>
                    <a:pt x="127542" y="553479"/>
                    <a:pt x="105553" y="548979"/>
                  </a:cubicBezTo>
                  <a:lnTo>
                    <a:pt x="74647" y="539386"/>
                  </a:lnTo>
                  <a:lnTo>
                    <a:pt x="74647" y="320483"/>
                  </a:lnTo>
                  <a:lnTo>
                    <a:pt x="18911" y="320483"/>
                  </a:lnTo>
                  <a:cubicBezTo>
                    <a:pt x="12607" y="320483"/>
                    <a:pt x="7880" y="316585"/>
                    <a:pt x="4728" y="308789"/>
                  </a:cubicBezTo>
                  <a:cubicBezTo>
                    <a:pt x="1576" y="300992"/>
                    <a:pt x="0" y="287970"/>
                    <a:pt x="0" y="269723"/>
                  </a:cubicBezTo>
                  <a:cubicBezTo>
                    <a:pt x="0" y="260102"/>
                    <a:pt x="415" y="251974"/>
                    <a:pt x="1244" y="245339"/>
                  </a:cubicBezTo>
                  <a:cubicBezTo>
                    <a:pt x="2074" y="238704"/>
                    <a:pt x="3235" y="233478"/>
                    <a:pt x="4728" y="229663"/>
                  </a:cubicBezTo>
                  <a:cubicBezTo>
                    <a:pt x="6221" y="225848"/>
                    <a:pt x="8211" y="223111"/>
                    <a:pt x="10700" y="221452"/>
                  </a:cubicBezTo>
                  <a:cubicBezTo>
                    <a:pt x="13188" y="219793"/>
                    <a:pt x="16091" y="218964"/>
                    <a:pt x="19408" y="218964"/>
                  </a:cubicBezTo>
                  <a:lnTo>
                    <a:pt x="74647" y="218964"/>
                  </a:lnTo>
                  <a:lnTo>
                    <a:pt x="74647" y="181640"/>
                  </a:lnTo>
                  <a:cubicBezTo>
                    <a:pt x="74647" y="151450"/>
                    <a:pt x="77633" y="124992"/>
                    <a:pt x="83604" y="102266"/>
                  </a:cubicBezTo>
                  <a:cubicBezTo>
                    <a:pt x="89576" y="79540"/>
                    <a:pt x="98948" y="60630"/>
                    <a:pt x="111721" y="45535"/>
                  </a:cubicBezTo>
                  <a:cubicBezTo>
                    <a:pt x="124494" y="30440"/>
                    <a:pt x="140751" y="19077"/>
                    <a:pt x="160490" y="11446"/>
                  </a:cubicBezTo>
                  <a:cubicBezTo>
                    <a:pt x="180230" y="3816"/>
                    <a:pt x="203537" y="0"/>
                    <a:pt x="2304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PH" sz="8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1F954E2-85C3-47C2-8DD7-0E88C0505BF8}"/>
              </a:ext>
            </a:extLst>
          </p:cNvPr>
          <p:cNvSpPr/>
          <p:nvPr/>
        </p:nvSpPr>
        <p:spPr>
          <a:xfrm>
            <a:off x="1089771" y="244186"/>
            <a:ext cx="4217159" cy="54689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26044A6-69F1-42F4-92C5-448E7C2B3720}"/>
              </a:ext>
            </a:extLst>
          </p:cNvPr>
          <p:cNvGrpSpPr/>
          <p:nvPr/>
        </p:nvGrpSpPr>
        <p:grpSpPr>
          <a:xfrm>
            <a:off x="1255590" y="379461"/>
            <a:ext cx="300255" cy="275632"/>
            <a:chOff x="1255594" y="1323833"/>
            <a:chExt cx="559559" cy="53728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4DD5E37-A65A-4DA1-A8BB-0BF374BC3091}"/>
                </a:ext>
              </a:extLst>
            </p:cNvPr>
            <p:cNvSpPr/>
            <p:nvPr/>
          </p:nvSpPr>
          <p:spPr>
            <a:xfrm>
              <a:off x="1255594" y="1323833"/>
              <a:ext cx="450376" cy="423080"/>
            </a:xfrm>
            <a:prstGeom prst="ellipse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05EFBF-4329-43D8-80D4-59D944B885F4}"/>
                </a:ext>
              </a:extLst>
            </p:cNvPr>
            <p:cNvCxnSpPr>
              <a:cxnSpLocks/>
            </p:cNvCxnSpPr>
            <p:nvPr/>
          </p:nvCxnSpPr>
          <p:spPr>
            <a:xfrm>
              <a:off x="1642280" y="1701867"/>
              <a:ext cx="172873" cy="159246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3714AEA-B1FF-45AF-968D-BF5F5E9AD897}"/>
              </a:ext>
            </a:extLst>
          </p:cNvPr>
          <p:cNvSpPr txBox="1"/>
          <p:nvPr/>
        </p:nvSpPr>
        <p:spPr>
          <a:xfrm>
            <a:off x="1583141" y="309213"/>
            <a:ext cx="3751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Search Facebook</a:t>
            </a:r>
            <a:endParaRPr lang="en-PH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93C2D05-DB33-434E-8235-F7E543DF06B5}"/>
              </a:ext>
            </a:extLst>
          </p:cNvPr>
          <p:cNvGrpSpPr/>
          <p:nvPr/>
        </p:nvGrpSpPr>
        <p:grpSpPr>
          <a:xfrm>
            <a:off x="1370504" y="2883871"/>
            <a:ext cx="1574031" cy="1549933"/>
            <a:chOff x="376588" y="1779723"/>
            <a:chExt cx="1036321" cy="103685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D3EC131-D3CA-4A4A-B4E7-76ED26A02765}"/>
                </a:ext>
              </a:extLst>
            </p:cNvPr>
            <p:cNvSpPr/>
            <p:nvPr/>
          </p:nvSpPr>
          <p:spPr>
            <a:xfrm>
              <a:off x="376588" y="1779723"/>
              <a:ext cx="1036321" cy="103685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B84C319-2174-461C-94ED-33D91699BCC3}"/>
                </a:ext>
              </a:extLst>
            </p:cNvPr>
            <p:cNvSpPr/>
            <p:nvPr/>
          </p:nvSpPr>
          <p:spPr>
            <a:xfrm>
              <a:off x="717452" y="1908536"/>
              <a:ext cx="365760" cy="35791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5DE0524-FB4E-4156-AA8E-E35F929C178E}"/>
                </a:ext>
              </a:extLst>
            </p:cNvPr>
            <p:cNvSpPr/>
            <p:nvPr/>
          </p:nvSpPr>
          <p:spPr>
            <a:xfrm>
              <a:off x="488973" y="2214477"/>
              <a:ext cx="847407" cy="592335"/>
            </a:xfrm>
            <a:custGeom>
              <a:avLst/>
              <a:gdLst>
                <a:gd name="connsiteX0" fmla="*/ 424790 w 847407"/>
                <a:gd name="connsiteY0" fmla="*/ 0 h 592335"/>
                <a:gd name="connsiteX1" fmla="*/ 843280 w 847407"/>
                <a:gd name="connsiteY1" fmla="*/ 321618 h 592335"/>
                <a:gd name="connsiteX2" fmla="*/ 847407 w 847407"/>
                <a:gd name="connsiteY2" fmla="*/ 360226 h 592335"/>
                <a:gd name="connsiteX3" fmla="*/ 845487 w 847407"/>
                <a:gd name="connsiteY3" fmla="*/ 363764 h 592335"/>
                <a:gd name="connsiteX4" fmla="*/ 415820 w 847407"/>
                <a:gd name="connsiteY4" fmla="*/ 592335 h 592335"/>
                <a:gd name="connsiteX5" fmla="*/ 49425 w 847407"/>
                <a:gd name="connsiteY5" fmla="*/ 440491 h 592335"/>
                <a:gd name="connsiteX6" fmla="*/ 0 w 847407"/>
                <a:gd name="connsiteY6" fmla="*/ 380556 h 592335"/>
                <a:gd name="connsiteX7" fmla="*/ 6301 w 847407"/>
                <a:gd name="connsiteY7" fmla="*/ 321618 h 592335"/>
                <a:gd name="connsiteX8" fmla="*/ 424790 w 847407"/>
                <a:gd name="connsiteY8" fmla="*/ 0 h 59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7407" h="592335">
                  <a:moveTo>
                    <a:pt x="424790" y="0"/>
                  </a:moveTo>
                  <a:cubicBezTo>
                    <a:pt x="631218" y="0"/>
                    <a:pt x="803448" y="138071"/>
                    <a:pt x="843280" y="321618"/>
                  </a:cubicBezTo>
                  <a:lnTo>
                    <a:pt x="847407" y="360226"/>
                  </a:lnTo>
                  <a:lnTo>
                    <a:pt x="845487" y="363764"/>
                  </a:lnTo>
                  <a:cubicBezTo>
                    <a:pt x="752370" y="501668"/>
                    <a:pt x="594678" y="592335"/>
                    <a:pt x="415820" y="592335"/>
                  </a:cubicBezTo>
                  <a:cubicBezTo>
                    <a:pt x="272734" y="592335"/>
                    <a:pt x="143194" y="534308"/>
                    <a:pt x="49425" y="440491"/>
                  </a:cubicBezTo>
                  <a:lnTo>
                    <a:pt x="0" y="380556"/>
                  </a:lnTo>
                  <a:lnTo>
                    <a:pt x="6301" y="321618"/>
                  </a:lnTo>
                  <a:cubicBezTo>
                    <a:pt x="46133" y="138071"/>
                    <a:pt x="218362" y="0"/>
                    <a:pt x="424790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PH" dirty="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C5DA066-4C8F-4428-9BBD-78732640DE94}"/>
              </a:ext>
            </a:extLst>
          </p:cNvPr>
          <p:cNvGrpSpPr/>
          <p:nvPr/>
        </p:nvGrpSpPr>
        <p:grpSpPr>
          <a:xfrm>
            <a:off x="5691098" y="244485"/>
            <a:ext cx="662082" cy="546296"/>
            <a:chOff x="5433918" y="177785"/>
            <a:chExt cx="1074683" cy="88674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D858362-7EF7-4324-A466-77AE77C5439B}"/>
                </a:ext>
              </a:extLst>
            </p:cNvPr>
            <p:cNvGrpSpPr/>
            <p:nvPr/>
          </p:nvGrpSpPr>
          <p:grpSpPr>
            <a:xfrm>
              <a:off x="5433918" y="177785"/>
              <a:ext cx="1074683" cy="673618"/>
              <a:chOff x="4741014" y="910541"/>
              <a:chExt cx="1596788" cy="1301292"/>
            </a:xfrm>
          </p:grpSpPr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38F7337D-F236-4FB9-911E-9082B297BEBB}"/>
                  </a:ext>
                </a:extLst>
              </p:cNvPr>
              <p:cNvSpPr/>
              <p:nvPr/>
            </p:nvSpPr>
            <p:spPr>
              <a:xfrm>
                <a:off x="4741014" y="910541"/>
                <a:ext cx="1596788" cy="724226"/>
              </a:xfrm>
              <a:prstGeom prst="triangle">
                <a:avLst/>
              </a:prstGeom>
              <a:solidFill>
                <a:srgbClr val="1877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48E13CA-C9C2-4EC4-9731-17E4AE18ABC9}"/>
                  </a:ext>
                </a:extLst>
              </p:cNvPr>
              <p:cNvSpPr/>
              <p:nvPr/>
            </p:nvSpPr>
            <p:spPr>
              <a:xfrm>
                <a:off x="5029893" y="1487607"/>
                <a:ext cx="1019033" cy="724226"/>
              </a:xfrm>
              <a:custGeom>
                <a:avLst/>
                <a:gdLst>
                  <a:gd name="connsiteX0" fmla="*/ 0 w 1019033"/>
                  <a:gd name="connsiteY0" fmla="*/ 0 h 724226"/>
                  <a:gd name="connsiteX1" fmla="*/ 1019033 w 1019033"/>
                  <a:gd name="connsiteY1" fmla="*/ 0 h 724226"/>
                  <a:gd name="connsiteX2" fmla="*/ 1019033 w 1019033"/>
                  <a:gd name="connsiteY2" fmla="*/ 724226 h 724226"/>
                  <a:gd name="connsiteX3" fmla="*/ 654745 w 1019033"/>
                  <a:gd name="connsiteY3" fmla="*/ 724226 h 724226"/>
                  <a:gd name="connsiteX4" fmla="*/ 654745 w 1019033"/>
                  <a:gd name="connsiteY4" fmla="*/ 294320 h 724226"/>
                  <a:gd name="connsiteX5" fmla="*/ 364286 w 1019033"/>
                  <a:gd name="connsiteY5" fmla="*/ 294320 h 724226"/>
                  <a:gd name="connsiteX6" fmla="*/ 364286 w 1019033"/>
                  <a:gd name="connsiteY6" fmla="*/ 724226 h 724226"/>
                  <a:gd name="connsiteX7" fmla="*/ 0 w 1019033"/>
                  <a:gd name="connsiteY7" fmla="*/ 724226 h 724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9033" h="724226">
                    <a:moveTo>
                      <a:pt x="0" y="0"/>
                    </a:moveTo>
                    <a:lnTo>
                      <a:pt x="1019033" y="0"/>
                    </a:lnTo>
                    <a:lnTo>
                      <a:pt x="1019033" y="724226"/>
                    </a:lnTo>
                    <a:lnTo>
                      <a:pt x="654745" y="724226"/>
                    </a:lnTo>
                    <a:lnTo>
                      <a:pt x="654745" y="294320"/>
                    </a:lnTo>
                    <a:lnTo>
                      <a:pt x="364286" y="294320"/>
                    </a:lnTo>
                    <a:lnTo>
                      <a:pt x="364286" y="724226"/>
                    </a:lnTo>
                    <a:lnTo>
                      <a:pt x="0" y="724226"/>
                    </a:lnTo>
                    <a:close/>
                  </a:path>
                </a:pathLst>
              </a:custGeom>
              <a:solidFill>
                <a:srgbClr val="1877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PH"/>
              </a:p>
            </p:txBody>
          </p:sp>
        </p:grp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E6FCAB4-FF71-4815-9A40-A69BB25A378B}"/>
                </a:ext>
              </a:extLst>
            </p:cNvPr>
            <p:cNvSpPr/>
            <p:nvPr/>
          </p:nvSpPr>
          <p:spPr>
            <a:xfrm>
              <a:off x="5433918" y="1018806"/>
              <a:ext cx="1074683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313A2565-484F-4031-B134-21F6C5D4E8C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51" b="94944" l="6280" r="89372">
                        <a14:foregroundMark x1="14976" y1="9551" x2="14976" y2="9551"/>
                        <a14:foregroundMark x1="17874" y1="29775" x2="17874" y2="29775"/>
                        <a14:foregroundMark x1="7246" y1="60112" x2="7246" y2="60112"/>
                        <a14:foregroundMark x1="11594" y1="93258" x2="11594" y2="93258"/>
                        <a14:foregroundMark x1="17874" y1="94944" x2="17874" y2="94944"/>
                        <a14:foregroundMark x1="10628" y1="94944" x2="10628" y2="949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87773" y="227407"/>
            <a:ext cx="675565" cy="580920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58C07F0A-7395-4FC1-BB2B-5E89AFFCB273}"/>
              </a:ext>
            </a:extLst>
          </p:cNvPr>
          <p:cNvGrpSpPr/>
          <p:nvPr/>
        </p:nvGrpSpPr>
        <p:grpSpPr>
          <a:xfrm>
            <a:off x="8397970" y="285577"/>
            <a:ext cx="675565" cy="503535"/>
            <a:chOff x="4773908" y="4121624"/>
            <a:chExt cx="1322092" cy="985427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F7512239-BBF5-48D8-B29F-7D4005364E1F}"/>
                </a:ext>
              </a:extLst>
            </p:cNvPr>
            <p:cNvSpPr/>
            <p:nvPr/>
          </p:nvSpPr>
          <p:spPr>
            <a:xfrm>
              <a:off x="4773908" y="4121624"/>
              <a:ext cx="1322092" cy="83251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FB24E56A-FA73-4F06-A4EC-E01DA2541C01}"/>
                </a:ext>
              </a:extLst>
            </p:cNvPr>
            <p:cNvSpPr/>
            <p:nvPr/>
          </p:nvSpPr>
          <p:spPr>
            <a:xfrm rot="5400000">
              <a:off x="5231890" y="4374107"/>
              <a:ext cx="499388" cy="300251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FDB930A-E864-4A1C-8AA9-1FDB5BFC9F5B}"/>
                </a:ext>
              </a:extLst>
            </p:cNvPr>
            <p:cNvSpPr/>
            <p:nvPr/>
          </p:nvSpPr>
          <p:spPr>
            <a:xfrm>
              <a:off x="4987972" y="5049672"/>
              <a:ext cx="907860" cy="5737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F5F09313-1717-4455-B854-69098E3A70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806" b="89032" l="4922" r="93960">
                        <a14:foregroundMark x1="8725" y1="24086" x2="8725" y2="24086"/>
                        <a14:foregroundMark x1="94407" y1="27097" x2="94407" y2="27097"/>
                        <a14:foregroundMark x1="4922" y1="31183" x2="4922" y2="31183"/>
                        <a14:foregroundMark x1="43848" y1="55484" x2="43848" y2="55484"/>
                        <a14:foregroundMark x1="57271" y1="8387" x2="57271" y2="8387"/>
                        <a14:foregroundMark x1="56823" y1="5806" x2="56823" y2="5806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-3052"/>
          <a:stretch/>
        </p:blipFill>
        <p:spPr>
          <a:xfrm>
            <a:off x="9815078" y="228380"/>
            <a:ext cx="606805" cy="631240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82859BD3-854D-4DFA-9C33-7DD731844F8C}"/>
              </a:ext>
            </a:extLst>
          </p:cNvPr>
          <p:cNvGrpSpPr/>
          <p:nvPr/>
        </p:nvGrpSpPr>
        <p:grpSpPr>
          <a:xfrm>
            <a:off x="11079189" y="255208"/>
            <a:ext cx="573784" cy="577584"/>
            <a:chOff x="3345510" y="723333"/>
            <a:chExt cx="3798070" cy="3823222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574C86E-08F2-4325-908B-E051CC1F5F0A}"/>
                </a:ext>
              </a:extLst>
            </p:cNvPr>
            <p:cNvSpPr/>
            <p:nvPr/>
          </p:nvSpPr>
          <p:spPr>
            <a:xfrm>
              <a:off x="3345510" y="748486"/>
              <a:ext cx="3798069" cy="379806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B7FE1F41-5BBD-4F30-BB29-02C12F24EC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851" b="94030" l="3905" r="98915">
                          <a14:foregroundMark x1="22343" y1="57612" x2="22343" y2="57612"/>
                          <a14:foregroundMark x1="4338" y1="91940" x2="4338" y2="91940"/>
                          <a14:foregroundMark x1="33839" y1="91343" x2="33839" y2="91343"/>
                          <a14:foregroundMark x1="83080" y1="58806" x2="83080" y2="58806"/>
                          <a14:foregroundMark x1="94794" y1="93134" x2="94794" y2="93134"/>
                          <a14:foregroundMark x1="70716" y1="94328" x2="70716" y2="94328"/>
                          <a14:foregroundMark x1="98915" y1="94030" x2="98915" y2="94030"/>
                        </a14:backgroundRemoval>
                      </a14:imgEffect>
                    </a14:imgLayer>
                  </a14:imgProps>
                </a:ext>
              </a:extLst>
            </a:blip>
            <a:srcRect l="3980" t="1013" r="8417"/>
            <a:stretch/>
          </p:blipFill>
          <p:spPr>
            <a:xfrm>
              <a:off x="3345510" y="723333"/>
              <a:ext cx="3798070" cy="3118636"/>
            </a:xfrm>
            <a:custGeom>
              <a:avLst/>
              <a:gdLst>
                <a:gd name="connsiteX0" fmla="*/ 1899035 w 3798070"/>
                <a:gd name="connsiteY0" fmla="*/ 0 h 3118636"/>
                <a:gd name="connsiteX1" fmla="*/ 3798070 w 3798070"/>
                <a:gd name="connsiteY1" fmla="*/ 1899035 h 3118636"/>
                <a:gd name="connsiteX2" fmla="*/ 3364423 w 3798070"/>
                <a:gd name="connsiteY2" fmla="*/ 3106998 h 3118636"/>
                <a:gd name="connsiteX3" fmla="*/ 3353845 w 3798070"/>
                <a:gd name="connsiteY3" fmla="*/ 3118636 h 3118636"/>
                <a:gd name="connsiteX4" fmla="*/ 444225 w 3798070"/>
                <a:gd name="connsiteY4" fmla="*/ 3118636 h 3118636"/>
                <a:gd name="connsiteX5" fmla="*/ 433648 w 3798070"/>
                <a:gd name="connsiteY5" fmla="*/ 3106998 h 3118636"/>
                <a:gd name="connsiteX6" fmla="*/ 0 w 3798070"/>
                <a:gd name="connsiteY6" fmla="*/ 1899035 h 3118636"/>
                <a:gd name="connsiteX7" fmla="*/ 1899035 w 3798070"/>
                <a:gd name="connsiteY7" fmla="*/ 0 h 311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98070" h="3118636">
                  <a:moveTo>
                    <a:pt x="1899035" y="0"/>
                  </a:moveTo>
                  <a:cubicBezTo>
                    <a:pt x="2947843" y="0"/>
                    <a:pt x="3798070" y="850227"/>
                    <a:pt x="3798070" y="1899035"/>
                  </a:cubicBezTo>
                  <a:cubicBezTo>
                    <a:pt x="3798070" y="2357889"/>
                    <a:pt x="3635331" y="2778733"/>
                    <a:pt x="3364423" y="3106998"/>
                  </a:cubicBezTo>
                  <a:lnTo>
                    <a:pt x="3353845" y="3118636"/>
                  </a:lnTo>
                  <a:lnTo>
                    <a:pt x="444225" y="3118636"/>
                  </a:lnTo>
                  <a:lnTo>
                    <a:pt x="433648" y="3106998"/>
                  </a:lnTo>
                  <a:cubicBezTo>
                    <a:pt x="162739" y="2778733"/>
                    <a:pt x="0" y="2357889"/>
                    <a:pt x="0" y="1899035"/>
                  </a:cubicBezTo>
                  <a:cubicBezTo>
                    <a:pt x="0" y="850227"/>
                    <a:pt x="850227" y="0"/>
                    <a:pt x="1899035" y="0"/>
                  </a:cubicBezTo>
                  <a:close/>
                </a:path>
              </a:pathLst>
            </a:custGeom>
          </p:spPr>
        </p:pic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74836007-226B-45D1-9267-B6916E9A3643}"/>
              </a:ext>
            </a:extLst>
          </p:cNvPr>
          <p:cNvSpPr txBox="1"/>
          <p:nvPr/>
        </p:nvSpPr>
        <p:spPr>
          <a:xfrm>
            <a:off x="3119217" y="3429417"/>
            <a:ext cx="3751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Insert your topic</a:t>
            </a:r>
            <a:endParaRPr lang="en-PH" sz="36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C133B01-BB13-4622-8901-BD00935892E1}"/>
              </a:ext>
            </a:extLst>
          </p:cNvPr>
          <p:cNvSpPr txBox="1"/>
          <p:nvPr/>
        </p:nvSpPr>
        <p:spPr>
          <a:xfrm>
            <a:off x="3127894" y="3876440"/>
            <a:ext cx="2866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@Insert your Subtopic</a:t>
            </a:r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D42752C-3C15-49C3-9A32-3929D1C5B9A8}"/>
              </a:ext>
            </a:extLst>
          </p:cNvPr>
          <p:cNvSpPr/>
          <p:nvPr/>
        </p:nvSpPr>
        <p:spPr>
          <a:xfrm>
            <a:off x="7763338" y="3511139"/>
            <a:ext cx="3527365" cy="562634"/>
          </a:xfrm>
          <a:prstGeom prst="roundRect">
            <a:avLst/>
          </a:prstGeom>
          <a:solidFill>
            <a:srgbClr val="1298F6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Send Message</a:t>
            </a:r>
            <a:endParaRPr lang="en-PH" sz="24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5687C7-AE2B-4C1A-9173-74544EF9E6A9}"/>
              </a:ext>
            </a:extLst>
          </p:cNvPr>
          <p:cNvCxnSpPr/>
          <p:nvPr/>
        </p:nvCxnSpPr>
        <p:spPr>
          <a:xfrm>
            <a:off x="1524873" y="4849589"/>
            <a:ext cx="9731951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62F55E9B-FD4E-4BC3-8E64-BC1923420482}"/>
              </a:ext>
            </a:extLst>
          </p:cNvPr>
          <p:cNvSpPr txBox="1"/>
          <p:nvPr/>
        </p:nvSpPr>
        <p:spPr>
          <a:xfrm>
            <a:off x="1438852" y="4992238"/>
            <a:ext cx="662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Home	Reviews	       Photos        Videos	More	</a:t>
            </a:r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D17330C9-C458-4DC6-A240-5C63A5648136}"/>
              </a:ext>
            </a:extLst>
          </p:cNvPr>
          <p:cNvSpPr/>
          <p:nvPr/>
        </p:nvSpPr>
        <p:spPr>
          <a:xfrm flipV="1">
            <a:off x="6788657" y="5176158"/>
            <a:ext cx="217471" cy="121875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56A5E02-A43C-45A0-A54A-0C0CAC84142F}"/>
              </a:ext>
            </a:extLst>
          </p:cNvPr>
          <p:cNvGrpSpPr/>
          <p:nvPr/>
        </p:nvGrpSpPr>
        <p:grpSpPr>
          <a:xfrm>
            <a:off x="8055822" y="4974978"/>
            <a:ext cx="1279523" cy="434630"/>
            <a:chOff x="7794012" y="4974978"/>
            <a:chExt cx="1279523" cy="434630"/>
          </a:xfrm>
        </p:grpSpPr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41DF36C2-A645-477A-8A47-F9DF664B8141}"/>
                </a:ext>
              </a:extLst>
            </p:cNvPr>
            <p:cNvSpPr/>
            <p:nvPr/>
          </p:nvSpPr>
          <p:spPr>
            <a:xfrm>
              <a:off x="7794012" y="4974978"/>
              <a:ext cx="1279523" cy="43463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Like</a:t>
              </a:r>
              <a:endParaRPr lang="en-PH" sz="2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52" name="Graphic 51" descr="Thumbs up sign">
              <a:extLst>
                <a:ext uri="{FF2B5EF4-FFF2-40B4-BE49-F238E27FC236}">
                  <a16:creationId xmlns:a16="http://schemas.microsoft.com/office/drawing/2014/main" id="{E380709B-D70B-415A-B595-2B98A5FC5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02295" y="5024896"/>
              <a:ext cx="338454" cy="338454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43BE0CB-1D97-4842-9091-00C7B39E2C17}"/>
              </a:ext>
            </a:extLst>
          </p:cNvPr>
          <p:cNvGrpSpPr/>
          <p:nvPr/>
        </p:nvGrpSpPr>
        <p:grpSpPr>
          <a:xfrm>
            <a:off x="9550875" y="4974978"/>
            <a:ext cx="632360" cy="434630"/>
            <a:chOff x="9182719" y="4975909"/>
            <a:chExt cx="632360" cy="434630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74C12863-DD4E-43C9-A7DD-6CA092AAC34E}"/>
                </a:ext>
              </a:extLst>
            </p:cNvPr>
            <p:cNvSpPr/>
            <p:nvPr/>
          </p:nvSpPr>
          <p:spPr>
            <a:xfrm>
              <a:off x="9182719" y="4975909"/>
              <a:ext cx="632360" cy="43463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9372F1B-88EC-4D24-A360-359DB819B809}"/>
                </a:ext>
              </a:extLst>
            </p:cNvPr>
            <p:cNvGrpSpPr/>
            <p:nvPr/>
          </p:nvGrpSpPr>
          <p:grpSpPr>
            <a:xfrm>
              <a:off x="9345695" y="5071388"/>
              <a:ext cx="300255" cy="275632"/>
              <a:chOff x="1255594" y="1323833"/>
              <a:chExt cx="559559" cy="537280"/>
            </a:xfrm>
            <a:noFill/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39E6D788-40CD-4100-9007-08D3D6DA21F2}"/>
                  </a:ext>
                </a:extLst>
              </p:cNvPr>
              <p:cNvSpPr/>
              <p:nvPr/>
            </p:nvSpPr>
            <p:spPr>
              <a:xfrm>
                <a:off x="1255594" y="1323833"/>
                <a:ext cx="450376" cy="423080"/>
              </a:xfrm>
              <a:prstGeom prst="ellipse">
                <a:avLst/>
              </a:prstGeom>
              <a:grp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5E573945-CE7A-438B-A6B3-27BAC7966D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2280" y="1701867"/>
                <a:ext cx="172873" cy="159246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16597913-4B92-46C3-AE7A-83CE772A8D16}"/>
              </a:ext>
            </a:extLst>
          </p:cNvPr>
          <p:cNvGrpSpPr/>
          <p:nvPr/>
        </p:nvGrpSpPr>
        <p:grpSpPr>
          <a:xfrm>
            <a:off x="10364841" y="4974978"/>
            <a:ext cx="925862" cy="434630"/>
            <a:chOff x="9924262" y="4975909"/>
            <a:chExt cx="925862" cy="434630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C19EC643-4CF4-4B69-9AD3-84C456CDBB80}"/>
                </a:ext>
              </a:extLst>
            </p:cNvPr>
            <p:cNvSpPr/>
            <p:nvPr/>
          </p:nvSpPr>
          <p:spPr>
            <a:xfrm>
              <a:off x="9924262" y="4975909"/>
              <a:ext cx="925862" cy="43463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B8147FD-6478-48C9-8832-C44F1B725155}"/>
                </a:ext>
              </a:extLst>
            </p:cNvPr>
            <p:cNvGrpSpPr/>
            <p:nvPr/>
          </p:nvGrpSpPr>
          <p:grpSpPr>
            <a:xfrm>
              <a:off x="10193409" y="5146640"/>
              <a:ext cx="423029" cy="109125"/>
              <a:chOff x="10877268" y="4328671"/>
              <a:chExt cx="423029" cy="109125"/>
            </a:xfrm>
            <a:solidFill>
              <a:schemeClr val="bg1">
                <a:lumMod val="50000"/>
              </a:schemeClr>
            </a:solidFill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17AC269F-3B1D-41F0-A7A7-28A41EF9A5BF}"/>
                  </a:ext>
                </a:extLst>
              </p:cNvPr>
              <p:cNvSpPr/>
              <p:nvPr/>
            </p:nvSpPr>
            <p:spPr>
              <a:xfrm>
                <a:off x="10877268" y="4328671"/>
                <a:ext cx="106853" cy="10685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F4B2C448-2BFC-40E0-B53A-A9F75B4E8350}"/>
                  </a:ext>
                </a:extLst>
              </p:cNvPr>
              <p:cNvSpPr/>
              <p:nvPr/>
            </p:nvSpPr>
            <p:spPr>
              <a:xfrm>
                <a:off x="11029668" y="4330943"/>
                <a:ext cx="106853" cy="10685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F35496F9-F9A6-45E7-9259-4F148FDC733A}"/>
                  </a:ext>
                </a:extLst>
              </p:cNvPr>
              <p:cNvSpPr/>
              <p:nvPr/>
            </p:nvSpPr>
            <p:spPr>
              <a:xfrm>
                <a:off x="11193444" y="4330943"/>
                <a:ext cx="106853" cy="10685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</p:grp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A2B6441C-71B3-4627-9244-FE8433D69CC3}"/>
              </a:ext>
            </a:extLst>
          </p:cNvPr>
          <p:cNvSpPr txBox="1"/>
          <p:nvPr/>
        </p:nvSpPr>
        <p:spPr>
          <a:xfrm>
            <a:off x="2386873" y="5652766"/>
            <a:ext cx="93772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8CF7D18-5943-4C21-BDA1-6C7557B9D17D}"/>
              </a:ext>
            </a:extLst>
          </p:cNvPr>
          <p:cNvGrpSpPr/>
          <p:nvPr/>
        </p:nvGrpSpPr>
        <p:grpSpPr>
          <a:xfrm>
            <a:off x="1541202" y="5750167"/>
            <a:ext cx="688911" cy="678364"/>
            <a:chOff x="376588" y="1779723"/>
            <a:chExt cx="1036321" cy="103685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97B1941-F976-4172-AEDD-3EBE75C249E8}"/>
                </a:ext>
              </a:extLst>
            </p:cNvPr>
            <p:cNvSpPr/>
            <p:nvPr/>
          </p:nvSpPr>
          <p:spPr>
            <a:xfrm>
              <a:off x="376588" y="1779723"/>
              <a:ext cx="1036321" cy="103685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D61E3BF7-7785-44B0-8204-BCFFADA51239}"/>
                </a:ext>
              </a:extLst>
            </p:cNvPr>
            <p:cNvSpPr/>
            <p:nvPr/>
          </p:nvSpPr>
          <p:spPr>
            <a:xfrm>
              <a:off x="717452" y="1908536"/>
              <a:ext cx="365760" cy="35791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04AA33-93BE-4B18-BE45-EFDE3F34FC1F}"/>
                </a:ext>
              </a:extLst>
            </p:cNvPr>
            <p:cNvSpPr/>
            <p:nvPr/>
          </p:nvSpPr>
          <p:spPr>
            <a:xfrm>
              <a:off x="488973" y="2214477"/>
              <a:ext cx="847407" cy="592335"/>
            </a:xfrm>
            <a:custGeom>
              <a:avLst/>
              <a:gdLst>
                <a:gd name="connsiteX0" fmla="*/ 424790 w 847407"/>
                <a:gd name="connsiteY0" fmla="*/ 0 h 592335"/>
                <a:gd name="connsiteX1" fmla="*/ 843280 w 847407"/>
                <a:gd name="connsiteY1" fmla="*/ 321618 h 592335"/>
                <a:gd name="connsiteX2" fmla="*/ 847407 w 847407"/>
                <a:gd name="connsiteY2" fmla="*/ 360226 h 592335"/>
                <a:gd name="connsiteX3" fmla="*/ 845487 w 847407"/>
                <a:gd name="connsiteY3" fmla="*/ 363764 h 592335"/>
                <a:gd name="connsiteX4" fmla="*/ 415820 w 847407"/>
                <a:gd name="connsiteY4" fmla="*/ 592335 h 592335"/>
                <a:gd name="connsiteX5" fmla="*/ 49425 w 847407"/>
                <a:gd name="connsiteY5" fmla="*/ 440491 h 592335"/>
                <a:gd name="connsiteX6" fmla="*/ 0 w 847407"/>
                <a:gd name="connsiteY6" fmla="*/ 380556 h 592335"/>
                <a:gd name="connsiteX7" fmla="*/ 6301 w 847407"/>
                <a:gd name="connsiteY7" fmla="*/ 321618 h 592335"/>
                <a:gd name="connsiteX8" fmla="*/ 424790 w 847407"/>
                <a:gd name="connsiteY8" fmla="*/ 0 h 59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7407" h="592335">
                  <a:moveTo>
                    <a:pt x="424790" y="0"/>
                  </a:moveTo>
                  <a:cubicBezTo>
                    <a:pt x="631218" y="0"/>
                    <a:pt x="803448" y="138071"/>
                    <a:pt x="843280" y="321618"/>
                  </a:cubicBezTo>
                  <a:lnTo>
                    <a:pt x="847407" y="360226"/>
                  </a:lnTo>
                  <a:lnTo>
                    <a:pt x="845487" y="363764"/>
                  </a:lnTo>
                  <a:cubicBezTo>
                    <a:pt x="752370" y="501668"/>
                    <a:pt x="594678" y="592335"/>
                    <a:pt x="415820" y="592335"/>
                  </a:cubicBezTo>
                  <a:cubicBezTo>
                    <a:pt x="272734" y="592335"/>
                    <a:pt x="143194" y="534308"/>
                    <a:pt x="49425" y="440491"/>
                  </a:cubicBezTo>
                  <a:lnTo>
                    <a:pt x="0" y="380556"/>
                  </a:lnTo>
                  <a:lnTo>
                    <a:pt x="6301" y="321618"/>
                  </a:lnTo>
                  <a:cubicBezTo>
                    <a:pt x="46133" y="138071"/>
                    <a:pt x="218362" y="0"/>
                    <a:pt x="424790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PH" dirty="0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32D8C85-C8A8-43B4-9141-F7CBBF5920E2}"/>
              </a:ext>
            </a:extLst>
          </p:cNvPr>
          <p:cNvGrpSpPr/>
          <p:nvPr/>
        </p:nvGrpSpPr>
        <p:grpSpPr>
          <a:xfrm>
            <a:off x="8058609" y="4995104"/>
            <a:ext cx="1279523" cy="434630"/>
            <a:chOff x="8043106" y="5570910"/>
            <a:chExt cx="1279523" cy="434630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1789F55F-422D-4D48-9718-7DEA4D7DDC42}"/>
                </a:ext>
              </a:extLst>
            </p:cNvPr>
            <p:cNvSpPr/>
            <p:nvPr/>
          </p:nvSpPr>
          <p:spPr>
            <a:xfrm>
              <a:off x="8043106" y="5570910"/>
              <a:ext cx="1279523" cy="434630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bg2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      Like</a:t>
              </a:r>
              <a:endParaRPr lang="en-PH" sz="2400" b="1" dirty="0">
                <a:solidFill>
                  <a:schemeClr val="bg1"/>
                </a:solidFill>
              </a:endParaRPr>
            </a:p>
          </p:txBody>
        </p:sp>
        <p:pic>
          <p:nvPicPr>
            <p:cNvPr id="93" name="Graphic 92" descr="Thumbs up sign">
              <a:extLst>
                <a:ext uri="{FF2B5EF4-FFF2-40B4-BE49-F238E27FC236}">
                  <a16:creationId xmlns:a16="http://schemas.microsoft.com/office/drawing/2014/main" id="{6630F8D7-709D-4321-9D7C-4FA6DF04B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264105" y="5613072"/>
              <a:ext cx="338454" cy="338454"/>
            </a:xfrm>
            <a:prstGeom prst="rect">
              <a:avLst/>
            </a:prstGeom>
          </p:spPr>
        </p:pic>
      </p:grpSp>
      <p:sp>
        <p:nvSpPr>
          <p:cNvPr id="73" name="Arrow: Up 72">
            <a:extLst>
              <a:ext uri="{FF2B5EF4-FFF2-40B4-BE49-F238E27FC236}">
                <a16:creationId xmlns:a16="http://schemas.microsoft.com/office/drawing/2014/main" id="{57B23E0D-84F9-4635-B15C-622DFCF8B544}"/>
              </a:ext>
            </a:extLst>
          </p:cNvPr>
          <p:cNvSpPr/>
          <p:nvPr/>
        </p:nvSpPr>
        <p:spPr>
          <a:xfrm rot="18462405">
            <a:off x="12266030" y="6404018"/>
            <a:ext cx="540851" cy="452651"/>
          </a:xfrm>
          <a:prstGeom prst="upArrow">
            <a:avLst>
              <a:gd name="adj1" fmla="val 50000"/>
              <a:gd name="adj2" fmla="val 63636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213C800-CEAA-4F27-BE4A-1CC2D007FB21}"/>
              </a:ext>
            </a:extLst>
          </p:cNvPr>
          <p:cNvSpPr/>
          <p:nvPr/>
        </p:nvSpPr>
        <p:spPr>
          <a:xfrm>
            <a:off x="11489874" y="6179996"/>
            <a:ext cx="498385" cy="489572"/>
          </a:xfrm>
          <a:prstGeom prst="ellipse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54259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1118 L -0.2625 -0.1673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38" y="-1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3" grpId="1" animBg="1"/>
      <p:bldP spid="73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B630DAC-2692-42A2-A512-613D5FF147A7}"/>
              </a:ext>
            </a:extLst>
          </p:cNvPr>
          <p:cNvSpPr/>
          <p:nvPr/>
        </p:nvSpPr>
        <p:spPr>
          <a:xfrm>
            <a:off x="0" y="1064525"/>
            <a:ext cx="12192000" cy="57934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9F4778E-DC2F-4B83-A9AE-A41C20289873}"/>
              </a:ext>
            </a:extLst>
          </p:cNvPr>
          <p:cNvSpPr/>
          <p:nvPr/>
        </p:nvSpPr>
        <p:spPr>
          <a:xfrm>
            <a:off x="414207" y="1364775"/>
            <a:ext cx="10944074" cy="5175937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C94416-50B2-4485-9865-D7E1519B0399}"/>
              </a:ext>
            </a:extLst>
          </p:cNvPr>
          <p:cNvSpPr/>
          <p:nvPr/>
        </p:nvSpPr>
        <p:spPr>
          <a:xfrm>
            <a:off x="-109183" y="-18018"/>
            <a:ext cx="12419463" cy="10825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5400000" sx="99000" sy="99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9937A1-0BE5-48F0-A006-E92C4B6F40AF}"/>
              </a:ext>
            </a:extLst>
          </p:cNvPr>
          <p:cNvGrpSpPr/>
          <p:nvPr/>
        </p:nvGrpSpPr>
        <p:grpSpPr>
          <a:xfrm>
            <a:off x="249070" y="188616"/>
            <a:ext cx="675565" cy="684513"/>
            <a:chOff x="249070" y="188616"/>
            <a:chExt cx="675565" cy="68451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57657DD-5390-4658-9716-B4CA57BFDF00}"/>
                </a:ext>
              </a:extLst>
            </p:cNvPr>
            <p:cNvSpPr/>
            <p:nvPr/>
          </p:nvSpPr>
          <p:spPr>
            <a:xfrm>
              <a:off x="249070" y="188616"/>
              <a:ext cx="675565" cy="675565"/>
            </a:xfrm>
            <a:prstGeom prst="ellipse">
              <a:avLst/>
            </a:prstGeom>
            <a:solidFill>
              <a:srgbClr val="0687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725415-D1A3-4110-A6CB-B93432F10FC5}"/>
                </a:ext>
              </a:extLst>
            </p:cNvPr>
            <p:cNvSpPr txBox="1"/>
            <p:nvPr/>
          </p:nvSpPr>
          <p:spPr>
            <a:xfrm>
              <a:off x="414206" y="317287"/>
              <a:ext cx="317995" cy="555842"/>
            </a:xfrm>
            <a:custGeom>
              <a:avLst/>
              <a:gdLst/>
              <a:ahLst/>
              <a:cxnLst/>
              <a:rect l="l" t="t" r="r" b="b"/>
              <a:pathLst>
                <a:path w="317995" h="555842">
                  <a:moveTo>
                    <a:pt x="230409" y="0"/>
                  </a:moveTo>
                  <a:cubicBezTo>
                    <a:pt x="243348" y="0"/>
                    <a:pt x="255623" y="1079"/>
                    <a:pt x="267235" y="3235"/>
                  </a:cubicBezTo>
                  <a:cubicBezTo>
                    <a:pt x="278847" y="5392"/>
                    <a:pt x="287970" y="7714"/>
                    <a:pt x="294606" y="10202"/>
                  </a:cubicBezTo>
                  <a:cubicBezTo>
                    <a:pt x="301241" y="12690"/>
                    <a:pt x="305720" y="15013"/>
                    <a:pt x="308042" y="17169"/>
                  </a:cubicBezTo>
                  <a:cubicBezTo>
                    <a:pt x="310364" y="19326"/>
                    <a:pt x="312272" y="22477"/>
                    <a:pt x="313765" y="26624"/>
                  </a:cubicBezTo>
                  <a:cubicBezTo>
                    <a:pt x="315258" y="30771"/>
                    <a:pt x="316336" y="36080"/>
                    <a:pt x="316999" y="42549"/>
                  </a:cubicBezTo>
                  <a:cubicBezTo>
                    <a:pt x="317663" y="49018"/>
                    <a:pt x="317995" y="57064"/>
                    <a:pt x="317995" y="66685"/>
                  </a:cubicBezTo>
                  <a:cubicBezTo>
                    <a:pt x="317995" y="76306"/>
                    <a:pt x="317663" y="84019"/>
                    <a:pt x="316999" y="89825"/>
                  </a:cubicBezTo>
                  <a:cubicBezTo>
                    <a:pt x="316336" y="95631"/>
                    <a:pt x="315341" y="100110"/>
                    <a:pt x="314014" y="103262"/>
                  </a:cubicBezTo>
                  <a:cubicBezTo>
                    <a:pt x="312687" y="106413"/>
                    <a:pt x="311194" y="108570"/>
                    <a:pt x="309535" y="109731"/>
                  </a:cubicBezTo>
                  <a:cubicBezTo>
                    <a:pt x="307876" y="110892"/>
                    <a:pt x="306051" y="111473"/>
                    <a:pt x="304061" y="111473"/>
                  </a:cubicBezTo>
                  <a:cubicBezTo>
                    <a:pt x="301738" y="111473"/>
                    <a:pt x="299167" y="110892"/>
                    <a:pt x="296347" y="109731"/>
                  </a:cubicBezTo>
                  <a:cubicBezTo>
                    <a:pt x="293527" y="108570"/>
                    <a:pt x="290044" y="107326"/>
                    <a:pt x="285897" y="105999"/>
                  </a:cubicBezTo>
                  <a:cubicBezTo>
                    <a:pt x="281750" y="104672"/>
                    <a:pt x="276856" y="103427"/>
                    <a:pt x="271216" y="102266"/>
                  </a:cubicBezTo>
                  <a:cubicBezTo>
                    <a:pt x="265576" y="101105"/>
                    <a:pt x="258941" y="100524"/>
                    <a:pt x="251310" y="100524"/>
                  </a:cubicBezTo>
                  <a:cubicBezTo>
                    <a:pt x="242353" y="100524"/>
                    <a:pt x="234639" y="101934"/>
                    <a:pt x="228170" y="104754"/>
                  </a:cubicBezTo>
                  <a:cubicBezTo>
                    <a:pt x="221701" y="107574"/>
                    <a:pt x="216309" y="112053"/>
                    <a:pt x="211997" y="118191"/>
                  </a:cubicBezTo>
                  <a:cubicBezTo>
                    <a:pt x="207684" y="124328"/>
                    <a:pt x="204532" y="132291"/>
                    <a:pt x="202541" y="142078"/>
                  </a:cubicBezTo>
                  <a:cubicBezTo>
                    <a:pt x="200551" y="151865"/>
                    <a:pt x="199555" y="163891"/>
                    <a:pt x="199555" y="178157"/>
                  </a:cubicBezTo>
                  <a:lnTo>
                    <a:pt x="199555" y="218964"/>
                  </a:lnTo>
                  <a:lnTo>
                    <a:pt x="280671" y="218964"/>
                  </a:lnTo>
                  <a:cubicBezTo>
                    <a:pt x="283657" y="218964"/>
                    <a:pt x="286394" y="219793"/>
                    <a:pt x="288883" y="221452"/>
                  </a:cubicBezTo>
                  <a:cubicBezTo>
                    <a:pt x="291371" y="223111"/>
                    <a:pt x="293444" y="225848"/>
                    <a:pt x="295103" y="229663"/>
                  </a:cubicBezTo>
                  <a:cubicBezTo>
                    <a:pt x="296762" y="233478"/>
                    <a:pt x="298006" y="238704"/>
                    <a:pt x="298835" y="245339"/>
                  </a:cubicBezTo>
                  <a:cubicBezTo>
                    <a:pt x="299665" y="251974"/>
                    <a:pt x="300080" y="260102"/>
                    <a:pt x="300080" y="269723"/>
                  </a:cubicBezTo>
                  <a:cubicBezTo>
                    <a:pt x="300080" y="287970"/>
                    <a:pt x="298421" y="300992"/>
                    <a:pt x="295103" y="308789"/>
                  </a:cubicBezTo>
                  <a:cubicBezTo>
                    <a:pt x="291786" y="316585"/>
                    <a:pt x="286975" y="320483"/>
                    <a:pt x="280671" y="320483"/>
                  </a:cubicBezTo>
                  <a:lnTo>
                    <a:pt x="199555" y="320483"/>
                  </a:lnTo>
                  <a:lnTo>
                    <a:pt x="199555" y="553228"/>
                  </a:lnTo>
                  <a:lnTo>
                    <a:pt x="173628" y="555842"/>
                  </a:lnTo>
                  <a:cubicBezTo>
                    <a:pt x="150309" y="555842"/>
                    <a:pt x="127542" y="553479"/>
                    <a:pt x="105553" y="548979"/>
                  </a:cubicBezTo>
                  <a:lnTo>
                    <a:pt x="74647" y="539386"/>
                  </a:lnTo>
                  <a:lnTo>
                    <a:pt x="74647" y="320483"/>
                  </a:lnTo>
                  <a:lnTo>
                    <a:pt x="18911" y="320483"/>
                  </a:lnTo>
                  <a:cubicBezTo>
                    <a:pt x="12607" y="320483"/>
                    <a:pt x="7880" y="316585"/>
                    <a:pt x="4728" y="308789"/>
                  </a:cubicBezTo>
                  <a:cubicBezTo>
                    <a:pt x="1576" y="300992"/>
                    <a:pt x="0" y="287970"/>
                    <a:pt x="0" y="269723"/>
                  </a:cubicBezTo>
                  <a:cubicBezTo>
                    <a:pt x="0" y="260102"/>
                    <a:pt x="415" y="251974"/>
                    <a:pt x="1244" y="245339"/>
                  </a:cubicBezTo>
                  <a:cubicBezTo>
                    <a:pt x="2074" y="238704"/>
                    <a:pt x="3235" y="233478"/>
                    <a:pt x="4728" y="229663"/>
                  </a:cubicBezTo>
                  <a:cubicBezTo>
                    <a:pt x="6221" y="225848"/>
                    <a:pt x="8211" y="223111"/>
                    <a:pt x="10700" y="221452"/>
                  </a:cubicBezTo>
                  <a:cubicBezTo>
                    <a:pt x="13188" y="219793"/>
                    <a:pt x="16091" y="218964"/>
                    <a:pt x="19408" y="218964"/>
                  </a:cubicBezTo>
                  <a:lnTo>
                    <a:pt x="74647" y="218964"/>
                  </a:lnTo>
                  <a:lnTo>
                    <a:pt x="74647" y="181640"/>
                  </a:lnTo>
                  <a:cubicBezTo>
                    <a:pt x="74647" y="151450"/>
                    <a:pt x="77633" y="124992"/>
                    <a:pt x="83604" y="102266"/>
                  </a:cubicBezTo>
                  <a:cubicBezTo>
                    <a:pt x="89576" y="79540"/>
                    <a:pt x="98948" y="60630"/>
                    <a:pt x="111721" y="45535"/>
                  </a:cubicBezTo>
                  <a:cubicBezTo>
                    <a:pt x="124494" y="30440"/>
                    <a:pt x="140751" y="19077"/>
                    <a:pt x="160490" y="11446"/>
                  </a:cubicBezTo>
                  <a:cubicBezTo>
                    <a:pt x="180230" y="3816"/>
                    <a:pt x="203537" y="0"/>
                    <a:pt x="2304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PH" sz="8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1F954E2-85C3-47C2-8DD7-0E88C0505BF8}"/>
              </a:ext>
            </a:extLst>
          </p:cNvPr>
          <p:cNvSpPr/>
          <p:nvPr/>
        </p:nvSpPr>
        <p:spPr>
          <a:xfrm>
            <a:off x="1089771" y="244186"/>
            <a:ext cx="4217159" cy="54689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26044A6-69F1-42F4-92C5-448E7C2B3720}"/>
              </a:ext>
            </a:extLst>
          </p:cNvPr>
          <p:cNvGrpSpPr/>
          <p:nvPr/>
        </p:nvGrpSpPr>
        <p:grpSpPr>
          <a:xfrm>
            <a:off x="1255590" y="379461"/>
            <a:ext cx="300255" cy="275632"/>
            <a:chOff x="1255594" y="1323833"/>
            <a:chExt cx="559559" cy="53728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4DD5E37-A65A-4DA1-A8BB-0BF374BC3091}"/>
                </a:ext>
              </a:extLst>
            </p:cNvPr>
            <p:cNvSpPr/>
            <p:nvPr/>
          </p:nvSpPr>
          <p:spPr>
            <a:xfrm>
              <a:off x="1255594" y="1323833"/>
              <a:ext cx="450376" cy="423080"/>
            </a:xfrm>
            <a:prstGeom prst="ellipse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05EFBF-4329-43D8-80D4-59D944B885F4}"/>
                </a:ext>
              </a:extLst>
            </p:cNvPr>
            <p:cNvCxnSpPr>
              <a:cxnSpLocks/>
            </p:cNvCxnSpPr>
            <p:nvPr/>
          </p:nvCxnSpPr>
          <p:spPr>
            <a:xfrm>
              <a:off x="1642280" y="1701867"/>
              <a:ext cx="172873" cy="159246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3714AEA-B1FF-45AF-968D-BF5F5E9AD897}"/>
              </a:ext>
            </a:extLst>
          </p:cNvPr>
          <p:cNvSpPr txBox="1"/>
          <p:nvPr/>
        </p:nvSpPr>
        <p:spPr>
          <a:xfrm>
            <a:off x="1583141" y="309213"/>
            <a:ext cx="3751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Search Facebook</a:t>
            </a:r>
            <a:endParaRPr lang="en-PH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93C2D05-DB33-434E-8235-F7E543DF06B5}"/>
              </a:ext>
            </a:extLst>
          </p:cNvPr>
          <p:cNvGrpSpPr/>
          <p:nvPr/>
        </p:nvGrpSpPr>
        <p:grpSpPr>
          <a:xfrm>
            <a:off x="732201" y="1591507"/>
            <a:ext cx="936122" cy="921790"/>
            <a:chOff x="376588" y="1779723"/>
            <a:chExt cx="1036321" cy="103685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D3EC131-D3CA-4A4A-B4E7-76ED26A02765}"/>
                </a:ext>
              </a:extLst>
            </p:cNvPr>
            <p:cNvSpPr/>
            <p:nvPr/>
          </p:nvSpPr>
          <p:spPr>
            <a:xfrm>
              <a:off x="376588" y="1779723"/>
              <a:ext cx="1036321" cy="103685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B84C319-2174-461C-94ED-33D91699BCC3}"/>
                </a:ext>
              </a:extLst>
            </p:cNvPr>
            <p:cNvSpPr/>
            <p:nvPr/>
          </p:nvSpPr>
          <p:spPr>
            <a:xfrm>
              <a:off x="717452" y="1908536"/>
              <a:ext cx="365760" cy="35791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5DE0524-FB4E-4156-AA8E-E35F929C178E}"/>
                </a:ext>
              </a:extLst>
            </p:cNvPr>
            <p:cNvSpPr/>
            <p:nvPr/>
          </p:nvSpPr>
          <p:spPr>
            <a:xfrm>
              <a:off x="488973" y="2214477"/>
              <a:ext cx="847407" cy="592335"/>
            </a:xfrm>
            <a:custGeom>
              <a:avLst/>
              <a:gdLst>
                <a:gd name="connsiteX0" fmla="*/ 424790 w 847407"/>
                <a:gd name="connsiteY0" fmla="*/ 0 h 592335"/>
                <a:gd name="connsiteX1" fmla="*/ 843280 w 847407"/>
                <a:gd name="connsiteY1" fmla="*/ 321618 h 592335"/>
                <a:gd name="connsiteX2" fmla="*/ 847407 w 847407"/>
                <a:gd name="connsiteY2" fmla="*/ 360226 h 592335"/>
                <a:gd name="connsiteX3" fmla="*/ 845487 w 847407"/>
                <a:gd name="connsiteY3" fmla="*/ 363764 h 592335"/>
                <a:gd name="connsiteX4" fmla="*/ 415820 w 847407"/>
                <a:gd name="connsiteY4" fmla="*/ 592335 h 592335"/>
                <a:gd name="connsiteX5" fmla="*/ 49425 w 847407"/>
                <a:gd name="connsiteY5" fmla="*/ 440491 h 592335"/>
                <a:gd name="connsiteX6" fmla="*/ 0 w 847407"/>
                <a:gd name="connsiteY6" fmla="*/ 380556 h 592335"/>
                <a:gd name="connsiteX7" fmla="*/ 6301 w 847407"/>
                <a:gd name="connsiteY7" fmla="*/ 321618 h 592335"/>
                <a:gd name="connsiteX8" fmla="*/ 424790 w 847407"/>
                <a:gd name="connsiteY8" fmla="*/ 0 h 59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7407" h="592335">
                  <a:moveTo>
                    <a:pt x="424790" y="0"/>
                  </a:moveTo>
                  <a:cubicBezTo>
                    <a:pt x="631218" y="0"/>
                    <a:pt x="803448" y="138071"/>
                    <a:pt x="843280" y="321618"/>
                  </a:cubicBezTo>
                  <a:lnTo>
                    <a:pt x="847407" y="360226"/>
                  </a:lnTo>
                  <a:lnTo>
                    <a:pt x="845487" y="363764"/>
                  </a:lnTo>
                  <a:cubicBezTo>
                    <a:pt x="752370" y="501668"/>
                    <a:pt x="594678" y="592335"/>
                    <a:pt x="415820" y="592335"/>
                  </a:cubicBezTo>
                  <a:cubicBezTo>
                    <a:pt x="272734" y="592335"/>
                    <a:pt x="143194" y="534308"/>
                    <a:pt x="49425" y="440491"/>
                  </a:cubicBezTo>
                  <a:lnTo>
                    <a:pt x="0" y="380556"/>
                  </a:lnTo>
                  <a:lnTo>
                    <a:pt x="6301" y="321618"/>
                  </a:lnTo>
                  <a:cubicBezTo>
                    <a:pt x="46133" y="138071"/>
                    <a:pt x="218362" y="0"/>
                    <a:pt x="424790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PH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08841CF-849F-42A6-9020-CBACD26029AC}"/>
              </a:ext>
            </a:extLst>
          </p:cNvPr>
          <p:cNvSpPr txBox="1"/>
          <p:nvPr/>
        </p:nvSpPr>
        <p:spPr>
          <a:xfrm>
            <a:off x="1907101" y="1703328"/>
            <a:ext cx="3751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Insert your topic</a:t>
            </a:r>
            <a:endParaRPr lang="en-PH" sz="3600" b="1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C5DA066-4C8F-4428-9BBD-78732640DE94}"/>
              </a:ext>
            </a:extLst>
          </p:cNvPr>
          <p:cNvGrpSpPr/>
          <p:nvPr/>
        </p:nvGrpSpPr>
        <p:grpSpPr>
          <a:xfrm>
            <a:off x="5691098" y="244485"/>
            <a:ext cx="662082" cy="546296"/>
            <a:chOff x="5433918" y="177785"/>
            <a:chExt cx="1074683" cy="88674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D858362-7EF7-4324-A466-77AE77C5439B}"/>
                </a:ext>
              </a:extLst>
            </p:cNvPr>
            <p:cNvGrpSpPr/>
            <p:nvPr/>
          </p:nvGrpSpPr>
          <p:grpSpPr>
            <a:xfrm>
              <a:off x="5433918" y="177785"/>
              <a:ext cx="1074683" cy="673618"/>
              <a:chOff x="4741014" y="910541"/>
              <a:chExt cx="1596788" cy="1301292"/>
            </a:xfrm>
          </p:grpSpPr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38F7337D-F236-4FB9-911E-9082B297BEBB}"/>
                  </a:ext>
                </a:extLst>
              </p:cNvPr>
              <p:cNvSpPr/>
              <p:nvPr/>
            </p:nvSpPr>
            <p:spPr>
              <a:xfrm>
                <a:off x="4741014" y="910541"/>
                <a:ext cx="1596788" cy="724226"/>
              </a:xfrm>
              <a:prstGeom prst="triangle">
                <a:avLst/>
              </a:prstGeom>
              <a:solidFill>
                <a:srgbClr val="1877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48E13CA-C9C2-4EC4-9731-17E4AE18ABC9}"/>
                  </a:ext>
                </a:extLst>
              </p:cNvPr>
              <p:cNvSpPr/>
              <p:nvPr/>
            </p:nvSpPr>
            <p:spPr>
              <a:xfrm>
                <a:off x="5029893" y="1487607"/>
                <a:ext cx="1019033" cy="724226"/>
              </a:xfrm>
              <a:custGeom>
                <a:avLst/>
                <a:gdLst>
                  <a:gd name="connsiteX0" fmla="*/ 0 w 1019033"/>
                  <a:gd name="connsiteY0" fmla="*/ 0 h 724226"/>
                  <a:gd name="connsiteX1" fmla="*/ 1019033 w 1019033"/>
                  <a:gd name="connsiteY1" fmla="*/ 0 h 724226"/>
                  <a:gd name="connsiteX2" fmla="*/ 1019033 w 1019033"/>
                  <a:gd name="connsiteY2" fmla="*/ 724226 h 724226"/>
                  <a:gd name="connsiteX3" fmla="*/ 654745 w 1019033"/>
                  <a:gd name="connsiteY3" fmla="*/ 724226 h 724226"/>
                  <a:gd name="connsiteX4" fmla="*/ 654745 w 1019033"/>
                  <a:gd name="connsiteY4" fmla="*/ 294320 h 724226"/>
                  <a:gd name="connsiteX5" fmla="*/ 364286 w 1019033"/>
                  <a:gd name="connsiteY5" fmla="*/ 294320 h 724226"/>
                  <a:gd name="connsiteX6" fmla="*/ 364286 w 1019033"/>
                  <a:gd name="connsiteY6" fmla="*/ 724226 h 724226"/>
                  <a:gd name="connsiteX7" fmla="*/ 0 w 1019033"/>
                  <a:gd name="connsiteY7" fmla="*/ 724226 h 724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9033" h="724226">
                    <a:moveTo>
                      <a:pt x="0" y="0"/>
                    </a:moveTo>
                    <a:lnTo>
                      <a:pt x="1019033" y="0"/>
                    </a:lnTo>
                    <a:lnTo>
                      <a:pt x="1019033" y="724226"/>
                    </a:lnTo>
                    <a:lnTo>
                      <a:pt x="654745" y="724226"/>
                    </a:lnTo>
                    <a:lnTo>
                      <a:pt x="654745" y="294320"/>
                    </a:lnTo>
                    <a:lnTo>
                      <a:pt x="364286" y="294320"/>
                    </a:lnTo>
                    <a:lnTo>
                      <a:pt x="364286" y="724226"/>
                    </a:lnTo>
                    <a:lnTo>
                      <a:pt x="0" y="724226"/>
                    </a:lnTo>
                    <a:close/>
                  </a:path>
                </a:pathLst>
              </a:custGeom>
              <a:solidFill>
                <a:srgbClr val="1877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PH"/>
              </a:p>
            </p:txBody>
          </p:sp>
        </p:grp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E6FCAB4-FF71-4815-9A40-A69BB25A378B}"/>
                </a:ext>
              </a:extLst>
            </p:cNvPr>
            <p:cNvSpPr/>
            <p:nvPr/>
          </p:nvSpPr>
          <p:spPr>
            <a:xfrm>
              <a:off x="5433918" y="1018806"/>
              <a:ext cx="1074683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313A2565-484F-4031-B134-21F6C5D4E8C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51" b="94944" l="6280" r="89372">
                        <a14:foregroundMark x1="14976" y1="9551" x2="14976" y2="9551"/>
                        <a14:foregroundMark x1="17874" y1="29775" x2="17874" y2="29775"/>
                        <a14:foregroundMark x1="7246" y1="60112" x2="7246" y2="60112"/>
                        <a14:foregroundMark x1="11594" y1="93258" x2="11594" y2="93258"/>
                        <a14:foregroundMark x1="17874" y1="94944" x2="17874" y2="94944"/>
                        <a14:foregroundMark x1="10628" y1="94944" x2="10628" y2="949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87773" y="227407"/>
            <a:ext cx="675565" cy="580920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58C07F0A-7395-4FC1-BB2B-5E89AFFCB273}"/>
              </a:ext>
            </a:extLst>
          </p:cNvPr>
          <p:cNvGrpSpPr/>
          <p:nvPr/>
        </p:nvGrpSpPr>
        <p:grpSpPr>
          <a:xfrm>
            <a:off x="8397970" y="285577"/>
            <a:ext cx="675565" cy="503535"/>
            <a:chOff x="4773908" y="4121624"/>
            <a:chExt cx="1322092" cy="985427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F7512239-BBF5-48D8-B29F-7D4005364E1F}"/>
                </a:ext>
              </a:extLst>
            </p:cNvPr>
            <p:cNvSpPr/>
            <p:nvPr/>
          </p:nvSpPr>
          <p:spPr>
            <a:xfrm>
              <a:off x="4773908" y="4121624"/>
              <a:ext cx="1322092" cy="83251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FB24E56A-FA73-4F06-A4EC-E01DA2541C01}"/>
                </a:ext>
              </a:extLst>
            </p:cNvPr>
            <p:cNvSpPr/>
            <p:nvPr/>
          </p:nvSpPr>
          <p:spPr>
            <a:xfrm rot="5400000">
              <a:off x="5231890" y="4374107"/>
              <a:ext cx="499388" cy="300251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FDB930A-E864-4A1C-8AA9-1FDB5BFC9F5B}"/>
                </a:ext>
              </a:extLst>
            </p:cNvPr>
            <p:cNvSpPr/>
            <p:nvPr/>
          </p:nvSpPr>
          <p:spPr>
            <a:xfrm>
              <a:off x="4987972" y="5049672"/>
              <a:ext cx="907860" cy="5737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F5F09313-1717-4455-B854-69098E3A70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06" b="89032" l="4922" r="93960">
                        <a14:foregroundMark x1="8725" y1="24086" x2="8725" y2="24086"/>
                        <a14:foregroundMark x1="94407" y1="27097" x2="94407" y2="27097"/>
                        <a14:foregroundMark x1="4922" y1="31183" x2="4922" y2="31183"/>
                        <a14:foregroundMark x1="43848" y1="55484" x2="43848" y2="55484"/>
                        <a14:foregroundMark x1="57271" y1="8387" x2="57271" y2="8387"/>
                        <a14:foregroundMark x1="56823" y1="5806" x2="56823" y2="5806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-3052"/>
          <a:stretch/>
        </p:blipFill>
        <p:spPr>
          <a:xfrm>
            <a:off x="9815078" y="228380"/>
            <a:ext cx="606805" cy="631240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82859BD3-854D-4DFA-9C33-7DD731844F8C}"/>
              </a:ext>
            </a:extLst>
          </p:cNvPr>
          <p:cNvGrpSpPr/>
          <p:nvPr/>
        </p:nvGrpSpPr>
        <p:grpSpPr>
          <a:xfrm>
            <a:off x="11079189" y="255208"/>
            <a:ext cx="573784" cy="577584"/>
            <a:chOff x="3345510" y="723333"/>
            <a:chExt cx="3798070" cy="3823222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574C86E-08F2-4325-908B-E051CC1F5F0A}"/>
                </a:ext>
              </a:extLst>
            </p:cNvPr>
            <p:cNvSpPr/>
            <p:nvPr/>
          </p:nvSpPr>
          <p:spPr>
            <a:xfrm>
              <a:off x="3345510" y="748486"/>
              <a:ext cx="3798069" cy="379806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B7FE1F41-5BBD-4F30-BB29-02C12F24EC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851" b="94030" l="3905" r="98915">
                          <a14:foregroundMark x1="22343" y1="57612" x2="22343" y2="57612"/>
                          <a14:foregroundMark x1="4338" y1="91940" x2="4338" y2="91940"/>
                          <a14:foregroundMark x1="33839" y1="91343" x2="33839" y2="91343"/>
                          <a14:foregroundMark x1="83080" y1="58806" x2="83080" y2="58806"/>
                          <a14:foregroundMark x1="94794" y1="93134" x2="94794" y2="93134"/>
                          <a14:foregroundMark x1="70716" y1="94328" x2="70716" y2="94328"/>
                          <a14:foregroundMark x1="98915" y1="94030" x2="98915" y2="94030"/>
                        </a14:backgroundRemoval>
                      </a14:imgEffect>
                    </a14:imgLayer>
                  </a14:imgProps>
                </a:ext>
              </a:extLst>
            </a:blip>
            <a:srcRect l="3980" t="1013" r="8417"/>
            <a:stretch/>
          </p:blipFill>
          <p:spPr>
            <a:xfrm>
              <a:off x="3345510" y="723333"/>
              <a:ext cx="3798070" cy="3118636"/>
            </a:xfrm>
            <a:custGeom>
              <a:avLst/>
              <a:gdLst>
                <a:gd name="connsiteX0" fmla="*/ 1899035 w 3798070"/>
                <a:gd name="connsiteY0" fmla="*/ 0 h 3118636"/>
                <a:gd name="connsiteX1" fmla="*/ 3798070 w 3798070"/>
                <a:gd name="connsiteY1" fmla="*/ 1899035 h 3118636"/>
                <a:gd name="connsiteX2" fmla="*/ 3364423 w 3798070"/>
                <a:gd name="connsiteY2" fmla="*/ 3106998 h 3118636"/>
                <a:gd name="connsiteX3" fmla="*/ 3353845 w 3798070"/>
                <a:gd name="connsiteY3" fmla="*/ 3118636 h 3118636"/>
                <a:gd name="connsiteX4" fmla="*/ 444225 w 3798070"/>
                <a:gd name="connsiteY4" fmla="*/ 3118636 h 3118636"/>
                <a:gd name="connsiteX5" fmla="*/ 433648 w 3798070"/>
                <a:gd name="connsiteY5" fmla="*/ 3106998 h 3118636"/>
                <a:gd name="connsiteX6" fmla="*/ 0 w 3798070"/>
                <a:gd name="connsiteY6" fmla="*/ 1899035 h 3118636"/>
                <a:gd name="connsiteX7" fmla="*/ 1899035 w 3798070"/>
                <a:gd name="connsiteY7" fmla="*/ 0 h 311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98070" h="3118636">
                  <a:moveTo>
                    <a:pt x="1899035" y="0"/>
                  </a:moveTo>
                  <a:cubicBezTo>
                    <a:pt x="2947843" y="0"/>
                    <a:pt x="3798070" y="850227"/>
                    <a:pt x="3798070" y="1899035"/>
                  </a:cubicBezTo>
                  <a:cubicBezTo>
                    <a:pt x="3798070" y="2357889"/>
                    <a:pt x="3635331" y="2778733"/>
                    <a:pt x="3364423" y="3106998"/>
                  </a:cubicBezTo>
                  <a:lnTo>
                    <a:pt x="3353845" y="3118636"/>
                  </a:lnTo>
                  <a:lnTo>
                    <a:pt x="444225" y="3118636"/>
                  </a:lnTo>
                  <a:lnTo>
                    <a:pt x="433648" y="3106998"/>
                  </a:lnTo>
                  <a:cubicBezTo>
                    <a:pt x="162739" y="2778733"/>
                    <a:pt x="0" y="2357889"/>
                    <a:pt x="0" y="1899035"/>
                  </a:cubicBezTo>
                  <a:cubicBezTo>
                    <a:pt x="0" y="850227"/>
                    <a:pt x="850227" y="0"/>
                    <a:pt x="1899035" y="0"/>
                  </a:cubicBezTo>
                  <a:close/>
                </a:path>
              </a:pathLst>
            </a:custGeom>
          </p:spPr>
        </p:pic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153F051C-F412-4518-B855-289100679C6E}"/>
              </a:ext>
            </a:extLst>
          </p:cNvPr>
          <p:cNvSpPr txBox="1"/>
          <p:nvPr/>
        </p:nvSpPr>
        <p:spPr>
          <a:xfrm>
            <a:off x="1913432" y="2443392"/>
            <a:ext cx="93772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8147FD-6478-48C9-8832-C44F1B725155}"/>
              </a:ext>
            </a:extLst>
          </p:cNvPr>
          <p:cNvGrpSpPr/>
          <p:nvPr/>
        </p:nvGrpSpPr>
        <p:grpSpPr>
          <a:xfrm>
            <a:off x="10656160" y="1969657"/>
            <a:ext cx="423029" cy="109125"/>
            <a:chOff x="10877268" y="4328671"/>
            <a:chExt cx="423029" cy="109125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17AC269F-3B1D-41F0-A7A7-28A41EF9A5BF}"/>
                </a:ext>
              </a:extLst>
            </p:cNvPr>
            <p:cNvSpPr/>
            <p:nvPr/>
          </p:nvSpPr>
          <p:spPr>
            <a:xfrm>
              <a:off x="10877268" y="4328671"/>
              <a:ext cx="106853" cy="10685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4B2C448-2BFC-40E0-B53A-A9F75B4E8350}"/>
                </a:ext>
              </a:extLst>
            </p:cNvPr>
            <p:cNvSpPr/>
            <p:nvPr/>
          </p:nvSpPr>
          <p:spPr>
            <a:xfrm>
              <a:off x="11029668" y="4330943"/>
              <a:ext cx="106853" cy="10685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35496F9-F9A6-45E7-9259-4F148FDC733A}"/>
                </a:ext>
              </a:extLst>
            </p:cNvPr>
            <p:cNvSpPr/>
            <p:nvPr/>
          </p:nvSpPr>
          <p:spPr>
            <a:xfrm>
              <a:off x="11193444" y="4330943"/>
              <a:ext cx="106853" cy="10685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0E3F150-4736-46F6-BB0D-ACFA8F0EDB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94" y="4158837"/>
            <a:ext cx="2253111" cy="15020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4E81E8-EBE0-41BE-8B62-DD0C01AC8E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965" y="4168341"/>
            <a:ext cx="2251800" cy="15012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6E2C54F-DB93-4E83-8C44-4723273878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549" y="4158837"/>
            <a:ext cx="2251800" cy="15012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7FBD282-8140-4C54-88C5-781A7DF07F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462" y="4157878"/>
            <a:ext cx="2251800" cy="1501200"/>
          </a:xfrm>
          <a:prstGeom prst="rect">
            <a:avLst/>
          </a:prstGeom>
        </p:spPr>
      </p:pic>
      <p:sp>
        <p:nvSpPr>
          <p:cNvPr id="73" name="Arrow: Up 72">
            <a:extLst>
              <a:ext uri="{FF2B5EF4-FFF2-40B4-BE49-F238E27FC236}">
                <a16:creationId xmlns:a16="http://schemas.microsoft.com/office/drawing/2014/main" id="{57B23E0D-84F9-4635-B15C-622DFCF8B544}"/>
              </a:ext>
            </a:extLst>
          </p:cNvPr>
          <p:cNvSpPr/>
          <p:nvPr/>
        </p:nvSpPr>
        <p:spPr>
          <a:xfrm rot="18462405">
            <a:off x="12266030" y="6404018"/>
            <a:ext cx="540851" cy="452651"/>
          </a:xfrm>
          <a:prstGeom prst="upArrow">
            <a:avLst>
              <a:gd name="adj1" fmla="val 50000"/>
              <a:gd name="adj2" fmla="val 63636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2FC12DE-CF8A-4B22-ABE0-D2EC1ECF6533}"/>
              </a:ext>
            </a:extLst>
          </p:cNvPr>
          <p:cNvSpPr/>
          <p:nvPr/>
        </p:nvSpPr>
        <p:spPr>
          <a:xfrm>
            <a:off x="11899333" y="1158258"/>
            <a:ext cx="304800" cy="12851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23D0304-AEF7-48A9-A2E1-A72478C65C72}"/>
              </a:ext>
            </a:extLst>
          </p:cNvPr>
          <p:cNvSpPr/>
          <p:nvPr/>
        </p:nvSpPr>
        <p:spPr>
          <a:xfrm>
            <a:off x="11489874" y="6179996"/>
            <a:ext cx="498385" cy="489572"/>
          </a:xfrm>
          <a:prstGeom prst="ellipse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01116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63 0.06273 L -0.67878 -0.175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307" y="-1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B630DAC-2692-42A2-A512-613D5FF147A7}"/>
              </a:ext>
            </a:extLst>
          </p:cNvPr>
          <p:cNvSpPr/>
          <p:nvPr/>
        </p:nvSpPr>
        <p:spPr>
          <a:xfrm>
            <a:off x="0" y="1064525"/>
            <a:ext cx="12192000" cy="57934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9F4778E-DC2F-4B83-A9AE-A41C20289873}"/>
              </a:ext>
            </a:extLst>
          </p:cNvPr>
          <p:cNvSpPr/>
          <p:nvPr/>
        </p:nvSpPr>
        <p:spPr>
          <a:xfrm>
            <a:off x="414206" y="1364775"/>
            <a:ext cx="11527585" cy="5175937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C94416-50B2-4485-9865-D7E1519B0399}"/>
              </a:ext>
            </a:extLst>
          </p:cNvPr>
          <p:cNvSpPr/>
          <p:nvPr/>
        </p:nvSpPr>
        <p:spPr>
          <a:xfrm>
            <a:off x="-109183" y="-18018"/>
            <a:ext cx="12419463" cy="10825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5400000" sx="99000" sy="99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9937A1-0BE5-48F0-A006-E92C4B6F40AF}"/>
              </a:ext>
            </a:extLst>
          </p:cNvPr>
          <p:cNvGrpSpPr/>
          <p:nvPr/>
        </p:nvGrpSpPr>
        <p:grpSpPr>
          <a:xfrm>
            <a:off x="249070" y="188616"/>
            <a:ext cx="675565" cy="684513"/>
            <a:chOff x="249070" y="188616"/>
            <a:chExt cx="675565" cy="68451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57657DD-5390-4658-9716-B4CA57BFDF00}"/>
                </a:ext>
              </a:extLst>
            </p:cNvPr>
            <p:cNvSpPr/>
            <p:nvPr/>
          </p:nvSpPr>
          <p:spPr>
            <a:xfrm>
              <a:off x="249070" y="188616"/>
              <a:ext cx="675565" cy="675565"/>
            </a:xfrm>
            <a:prstGeom prst="ellipse">
              <a:avLst/>
            </a:prstGeom>
            <a:solidFill>
              <a:srgbClr val="0687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725415-D1A3-4110-A6CB-B93432F10FC5}"/>
                </a:ext>
              </a:extLst>
            </p:cNvPr>
            <p:cNvSpPr txBox="1"/>
            <p:nvPr/>
          </p:nvSpPr>
          <p:spPr>
            <a:xfrm>
              <a:off x="414206" y="317287"/>
              <a:ext cx="317995" cy="555842"/>
            </a:xfrm>
            <a:custGeom>
              <a:avLst/>
              <a:gdLst/>
              <a:ahLst/>
              <a:cxnLst/>
              <a:rect l="l" t="t" r="r" b="b"/>
              <a:pathLst>
                <a:path w="317995" h="555842">
                  <a:moveTo>
                    <a:pt x="230409" y="0"/>
                  </a:moveTo>
                  <a:cubicBezTo>
                    <a:pt x="243348" y="0"/>
                    <a:pt x="255623" y="1079"/>
                    <a:pt x="267235" y="3235"/>
                  </a:cubicBezTo>
                  <a:cubicBezTo>
                    <a:pt x="278847" y="5392"/>
                    <a:pt x="287970" y="7714"/>
                    <a:pt x="294606" y="10202"/>
                  </a:cubicBezTo>
                  <a:cubicBezTo>
                    <a:pt x="301241" y="12690"/>
                    <a:pt x="305720" y="15013"/>
                    <a:pt x="308042" y="17169"/>
                  </a:cubicBezTo>
                  <a:cubicBezTo>
                    <a:pt x="310364" y="19326"/>
                    <a:pt x="312272" y="22477"/>
                    <a:pt x="313765" y="26624"/>
                  </a:cubicBezTo>
                  <a:cubicBezTo>
                    <a:pt x="315258" y="30771"/>
                    <a:pt x="316336" y="36080"/>
                    <a:pt x="316999" y="42549"/>
                  </a:cubicBezTo>
                  <a:cubicBezTo>
                    <a:pt x="317663" y="49018"/>
                    <a:pt x="317995" y="57064"/>
                    <a:pt x="317995" y="66685"/>
                  </a:cubicBezTo>
                  <a:cubicBezTo>
                    <a:pt x="317995" y="76306"/>
                    <a:pt x="317663" y="84019"/>
                    <a:pt x="316999" y="89825"/>
                  </a:cubicBezTo>
                  <a:cubicBezTo>
                    <a:pt x="316336" y="95631"/>
                    <a:pt x="315341" y="100110"/>
                    <a:pt x="314014" y="103262"/>
                  </a:cubicBezTo>
                  <a:cubicBezTo>
                    <a:pt x="312687" y="106413"/>
                    <a:pt x="311194" y="108570"/>
                    <a:pt x="309535" y="109731"/>
                  </a:cubicBezTo>
                  <a:cubicBezTo>
                    <a:pt x="307876" y="110892"/>
                    <a:pt x="306051" y="111473"/>
                    <a:pt x="304061" y="111473"/>
                  </a:cubicBezTo>
                  <a:cubicBezTo>
                    <a:pt x="301738" y="111473"/>
                    <a:pt x="299167" y="110892"/>
                    <a:pt x="296347" y="109731"/>
                  </a:cubicBezTo>
                  <a:cubicBezTo>
                    <a:pt x="293527" y="108570"/>
                    <a:pt x="290044" y="107326"/>
                    <a:pt x="285897" y="105999"/>
                  </a:cubicBezTo>
                  <a:cubicBezTo>
                    <a:pt x="281750" y="104672"/>
                    <a:pt x="276856" y="103427"/>
                    <a:pt x="271216" y="102266"/>
                  </a:cubicBezTo>
                  <a:cubicBezTo>
                    <a:pt x="265576" y="101105"/>
                    <a:pt x="258941" y="100524"/>
                    <a:pt x="251310" y="100524"/>
                  </a:cubicBezTo>
                  <a:cubicBezTo>
                    <a:pt x="242353" y="100524"/>
                    <a:pt x="234639" y="101934"/>
                    <a:pt x="228170" y="104754"/>
                  </a:cubicBezTo>
                  <a:cubicBezTo>
                    <a:pt x="221701" y="107574"/>
                    <a:pt x="216309" y="112053"/>
                    <a:pt x="211997" y="118191"/>
                  </a:cubicBezTo>
                  <a:cubicBezTo>
                    <a:pt x="207684" y="124328"/>
                    <a:pt x="204532" y="132291"/>
                    <a:pt x="202541" y="142078"/>
                  </a:cubicBezTo>
                  <a:cubicBezTo>
                    <a:pt x="200551" y="151865"/>
                    <a:pt x="199555" y="163891"/>
                    <a:pt x="199555" y="178157"/>
                  </a:cubicBezTo>
                  <a:lnTo>
                    <a:pt x="199555" y="218964"/>
                  </a:lnTo>
                  <a:lnTo>
                    <a:pt x="280671" y="218964"/>
                  </a:lnTo>
                  <a:cubicBezTo>
                    <a:pt x="283657" y="218964"/>
                    <a:pt x="286394" y="219793"/>
                    <a:pt x="288883" y="221452"/>
                  </a:cubicBezTo>
                  <a:cubicBezTo>
                    <a:pt x="291371" y="223111"/>
                    <a:pt x="293444" y="225848"/>
                    <a:pt x="295103" y="229663"/>
                  </a:cubicBezTo>
                  <a:cubicBezTo>
                    <a:pt x="296762" y="233478"/>
                    <a:pt x="298006" y="238704"/>
                    <a:pt x="298835" y="245339"/>
                  </a:cubicBezTo>
                  <a:cubicBezTo>
                    <a:pt x="299665" y="251974"/>
                    <a:pt x="300080" y="260102"/>
                    <a:pt x="300080" y="269723"/>
                  </a:cubicBezTo>
                  <a:cubicBezTo>
                    <a:pt x="300080" y="287970"/>
                    <a:pt x="298421" y="300992"/>
                    <a:pt x="295103" y="308789"/>
                  </a:cubicBezTo>
                  <a:cubicBezTo>
                    <a:pt x="291786" y="316585"/>
                    <a:pt x="286975" y="320483"/>
                    <a:pt x="280671" y="320483"/>
                  </a:cubicBezTo>
                  <a:lnTo>
                    <a:pt x="199555" y="320483"/>
                  </a:lnTo>
                  <a:lnTo>
                    <a:pt x="199555" y="553228"/>
                  </a:lnTo>
                  <a:lnTo>
                    <a:pt x="173628" y="555842"/>
                  </a:lnTo>
                  <a:cubicBezTo>
                    <a:pt x="150309" y="555842"/>
                    <a:pt x="127542" y="553479"/>
                    <a:pt x="105553" y="548979"/>
                  </a:cubicBezTo>
                  <a:lnTo>
                    <a:pt x="74647" y="539386"/>
                  </a:lnTo>
                  <a:lnTo>
                    <a:pt x="74647" y="320483"/>
                  </a:lnTo>
                  <a:lnTo>
                    <a:pt x="18911" y="320483"/>
                  </a:lnTo>
                  <a:cubicBezTo>
                    <a:pt x="12607" y="320483"/>
                    <a:pt x="7880" y="316585"/>
                    <a:pt x="4728" y="308789"/>
                  </a:cubicBezTo>
                  <a:cubicBezTo>
                    <a:pt x="1576" y="300992"/>
                    <a:pt x="0" y="287970"/>
                    <a:pt x="0" y="269723"/>
                  </a:cubicBezTo>
                  <a:cubicBezTo>
                    <a:pt x="0" y="260102"/>
                    <a:pt x="415" y="251974"/>
                    <a:pt x="1244" y="245339"/>
                  </a:cubicBezTo>
                  <a:cubicBezTo>
                    <a:pt x="2074" y="238704"/>
                    <a:pt x="3235" y="233478"/>
                    <a:pt x="4728" y="229663"/>
                  </a:cubicBezTo>
                  <a:cubicBezTo>
                    <a:pt x="6221" y="225848"/>
                    <a:pt x="8211" y="223111"/>
                    <a:pt x="10700" y="221452"/>
                  </a:cubicBezTo>
                  <a:cubicBezTo>
                    <a:pt x="13188" y="219793"/>
                    <a:pt x="16091" y="218964"/>
                    <a:pt x="19408" y="218964"/>
                  </a:cubicBezTo>
                  <a:lnTo>
                    <a:pt x="74647" y="218964"/>
                  </a:lnTo>
                  <a:lnTo>
                    <a:pt x="74647" y="181640"/>
                  </a:lnTo>
                  <a:cubicBezTo>
                    <a:pt x="74647" y="151450"/>
                    <a:pt x="77633" y="124992"/>
                    <a:pt x="83604" y="102266"/>
                  </a:cubicBezTo>
                  <a:cubicBezTo>
                    <a:pt x="89576" y="79540"/>
                    <a:pt x="98948" y="60630"/>
                    <a:pt x="111721" y="45535"/>
                  </a:cubicBezTo>
                  <a:cubicBezTo>
                    <a:pt x="124494" y="30440"/>
                    <a:pt x="140751" y="19077"/>
                    <a:pt x="160490" y="11446"/>
                  </a:cubicBezTo>
                  <a:cubicBezTo>
                    <a:pt x="180230" y="3816"/>
                    <a:pt x="203537" y="0"/>
                    <a:pt x="2304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PH" sz="8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1F954E2-85C3-47C2-8DD7-0E88C0505BF8}"/>
              </a:ext>
            </a:extLst>
          </p:cNvPr>
          <p:cNvSpPr/>
          <p:nvPr/>
        </p:nvSpPr>
        <p:spPr>
          <a:xfrm>
            <a:off x="1089771" y="244186"/>
            <a:ext cx="4217159" cy="54689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26044A6-69F1-42F4-92C5-448E7C2B3720}"/>
              </a:ext>
            </a:extLst>
          </p:cNvPr>
          <p:cNvGrpSpPr/>
          <p:nvPr/>
        </p:nvGrpSpPr>
        <p:grpSpPr>
          <a:xfrm>
            <a:off x="1255590" y="379461"/>
            <a:ext cx="300255" cy="275632"/>
            <a:chOff x="1255594" y="1323833"/>
            <a:chExt cx="559559" cy="53728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4DD5E37-A65A-4DA1-A8BB-0BF374BC3091}"/>
                </a:ext>
              </a:extLst>
            </p:cNvPr>
            <p:cNvSpPr/>
            <p:nvPr/>
          </p:nvSpPr>
          <p:spPr>
            <a:xfrm>
              <a:off x="1255594" y="1323833"/>
              <a:ext cx="450376" cy="423080"/>
            </a:xfrm>
            <a:prstGeom prst="ellipse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05EFBF-4329-43D8-80D4-59D944B885F4}"/>
                </a:ext>
              </a:extLst>
            </p:cNvPr>
            <p:cNvCxnSpPr>
              <a:cxnSpLocks/>
            </p:cNvCxnSpPr>
            <p:nvPr/>
          </p:nvCxnSpPr>
          <p:spPr>
            <a:xfrm>
              <a:off x="1642280" y="1701867"/>
              <a:ext cx="172873" cy="159246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3714AEA-B1FF-45AF-968D-BF5F5E9AD897}"/>
              </a:ext>
            </a:extLst>
          </p:cNvPr>
          <p:cNvSpPr txBox="1"/>
          <p:nvPr/>
        </p:nvSpPr>
        <p:spPr>
          <a:xfrm>
            <a:off x="1583141" y="309213"/>
            <a:ext cx="3751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Search Facebook</a:t>
            </a:r>
            <a:endParaRPr lang="en-PH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93C2D05-DB33-434E-8235-F7E543DF06B5}"/>
              </a:ext>
            </a:extLst>
          </p:cNvPr>
          <p:cNvGrpSpPr/>
          <p:nvPr/>
        </p:nvGrpSpPr>
        <p:grpSpPr>
          <a:xfrm>
            <a:off x="732201" y="1591507"/>
            <a:ext cx="936122" cy="921790"/>
            <a:chOff x="376588" y="1779723"/>
            <a:chExt cx="1036321" cy="103685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D3EC131-D3CA-4A4A-B4E7-76ED26A02765}"/>
                </a:ext>
              </a:extLst>
            </p:cNvPr>
            <p:cNvSpPr/>
            <p:nvPr/>
          </p:nvSpPr>
          <p:spPr>
            <a:xfrm>
              <a:off x="376588" y="1779723"/>
              <a:ext cx="1036321" cy="103685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B84C319-2174-461C-94ED-33D91699BCC3}"/>
                </a:ext>
              </a:extLst>
            </p:cNvPr>
            <p:cNvSpPr/>
            <p:nvPr/>
          </p:nvSpPr>
          <p:spPr>
            <a:xfrm>
              <a:off x="717452" y="1908536"/>
              <a:ext cx="365760" cy="35791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5DE0524-FB4E-4156-AA8E-E35F929C178E}"/>
                </a:ext>
              </a:extLst>
            </p:cNvPr>
            <p:cNvSpPr/>
            <p:nvPr/>
          </p:nvSpPr>
          <p:spPr>
            <a:xfrm>
              <a:off x="488973" y="2214477"/>
              <a:ext cx="847407" cy="592335"/>
            </a:xfrm>
            <a:custGeom>
              <a:avLst/>
              <a:gdLst>
                <a:gd name="connsiteX0" fmla="*/ 424790 w 847407"/>
                <a:gd name="connsiteY0" fmla="*/ 0 h 592335"/>
                <a:gd name="connsiteX1" fmla="*/ 843280 w 847407"/>
                <a:gd name="connsiteY1" fmla="*/ 321618 h 592335"/>
                <a:gd name="connsiteX2" fmla="*/ 847407 w 847407"/>
                <a:gd name="connsiteY2" fmla="*/ 360226 h 592335"/>
                <a:gd name="connsiteX3" fmla="*/ 845487 w 847407"/>
                <a:gd name="connsiteY3" fmla="*/ 363764 h 592335"/>
                <a:gd name="connsiteX4" fmla="*/ 415820 w 847407"/>
                <a:gd name="connsiteY4" fmla="*/ 592335 h 592335"/>
                <a:gd name="connsiteX5" fmla="*/ 49425 w 847407"/>
                <a:gd name="connsiteY5" fmla="*/ 440491 h 592335"/>
                <a:gd name="connsiteX6" fmla="*/ 0 w 847407"/>
                <a:gd name="connsiteY6" fmla="*/ 380556 h 592335"/>
                <a:gd name="connsiteX7" fmla="*/ 6301 w 847407"/>
                <a:gd name="connsiteY7" fmla="*/ 321618 h 592335"/>
                <a:gd name="connsiteX8" fmla="*/ 424790 w 847407"/>
                <a:gd name="connsiteY8" fmla="*/ 0 h 59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7407" h="592335">
                  <a:moveTo>
                    <a:pt x="424790" y="0"/>
                  </a:moveTo>
                  <a:cubicBezTo>
                    <a:pt x="631218" y="0"/>
                    <a:pt x="803448" y="138071"/>
                    <a:pt x="843280" y="321618"/>
                  </a:cubicBezTo>
                  <a:lnTo>
                    <a:pt x="847407" y="360226"/>
                  </a:lnTo>
                  <a:lnTo>
                    <a:pt x="845487" y="363764"/>
                  </a:lnTo>
                  <a:cubicBezTo>
                    <a:pt x="752370" y="501668"/>
                    <a:pt x="594678" y="592335"/>
                    <a:pt x="415820" y="592335"/>
                  </a:cubicBezTo>
                  <a:cubicBezTo>
                    <a:pt x="272734" y="592335"/>
                    <a:pt x="143194" y="534308"/>
                    <a:pt x="49425" y="440491"/>
                  </a:cubicBezTo>
                  <a:lnTo>
                    <a:pt x="0" y="380556"/>
                  </a:lnTo>
                  <a:lnTo>
                    <a:pt x="6301" y="321618"/>
                  </a:lnTo>
                  <a:cubicBezTo>
                    <a:pt x="46133" y="138071"/>
                    <a:pt x="218362" y="0"/>
                    <a:pt x="424790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PH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08841CF-849F-42A6-9020-CBACD26029AC}"/>
              </a:ext>
            </a:extLst>
          </p:cNvPr>
          <p:cNvSpPr txBox="1"/>
          <p:nvPr/>
        </p:nvSpPr>
        <p:spPr>
          <a:xfrm>
            <a:off x="1907101" y="1703328"/>
            <a:ext cx="3751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Insert your topic</a:t>
            </a:r>
            <a:endParaRPr lang="en-PH" sz="3600" b="1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C5DA066-4C8F-4428-9BBD-78732640DE94}"/>
              </a:ext>
            </a:extLst>
          </p:cNvPr>
          <p:cNvGrpSpPr/>
          <p:nvPr/>
        </p:nvGrpSpPr>
        <p:grpSpPr>
          <a:xfrm>
            <a:off x="5691098" y="244485"/>
            <a:ext cx="662082" cy="546296"/>
            <a:chOff x="5433918" y="177785"/>
            <a:chExt cx="1074683" cy="88674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D858362-7EF7-4324-A466-77AE77C5439B}"/>
                </a:ext>
              </a:extLst>
            </p:cNvPr>
            <p:cNvGrpSpPr/>
            <p:nvPr/>
          </p:nvGrpSpPr>
          <p:grpSpPr>
            <a:xfrm>
              <a:off x="5433918" y="177785"/>
              <a:ext cx="1074683" cy="673618"/>
              <a:chOff x="4741014" y="910541"/>
              <a:chExt cx="1596788" cy="1301292"/>
            </a:xfrm>
          </p:grpSpPr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38F7337D-F236-4FB9-911E-9082B297BEBB}"/>
                  </a:ext>
                </a:extLst>
              </p:cNvPr>
              <p:cNvSpPr/>
              <p:nvPr/>
            </p:nvSpPr>
            <p:spPr>
              <a:xfrm>
                <a:off x="4741014" y="910541"/>
                <a:ext cx="1596788" cy="724226"/>
              </a:xfrm>
              <a:prstGeom prst="triangle">
                <a:avLst/>
              </a:prstGeom>
              <a:solidFill>
                <a:srgbClr val="1877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48E13CA-C9C2-4EC4-9731-17E4AE18ABC9}"/>
                  </a:ext>
                </a:extLst>
              </p:cNvPr>
              <p:cNvSpPr/>
              <p:nvPr/>
            </p:nvSpPr>
            <p:spPr>
              <a:xfrm>
                <a:off x="5029893" y="1487607"/>
                <a:ext cx="1019033" cy="724226"/>
              </a:xfrm>
              <a:custGeom>
                <a:avLst/>
                <a:gdLst>
                  <a:gd name="connsiteX0" fmla="*/ 0 w 1019033"/>
                  <a:gd name="connsiteY0" fmla="*/ 0 h 724226"/>
                  <a:gd name="connsiteX1" fmla="*/ 1019033 w 1019033"/>
                  <a:gd name="connsiteY1" fmla="*/ 0 h 724226"/>
                  <a:gd name="connsiteX2" fmla="*/ 1019033 w 1019033"/>
                  <a:gd name="connsiteY2" fmla="*/ 724226 h 724226"/>
                  <a:gd name="connsiteX3" fmla="*/ 654745 w 1019033"/>
                  <a:gd name="connsiteY3" fmla="*/ 724226 h 724226"/>
                  <a:gd name="connsiteX4" fmla="*/ 654745 w 1019033"/>
                  <a:gd name="connsiteY4" fmla="*/ 294320 h 724226"/>
                  <a:gd name="connsiteX5" fmla="*/ 364286 w 1019033"/>
                  <a:gd name="connsiteY5" fmla="*/ 294320 h 724226"/>
                  <a:gd name="connsiteX6" fmla="*/ 364286 w 1019033"/>
                  <a:gd name="connsiteY6" fmla="*/ 724226 h 724226"/>
                  <a:gd name="connsiteX7" fmla="*/ 0 w 1019033"/>
                  <a:gd name="connsiteY7" fmla="*/ 724226 h 724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9033" h="724226">
                    <a:moveTo>
                      <a:pt x="0" y="0"/>
                    </a:moveTo>
                    <a:lnTo>
                      <a:pt x="1019033" y="0"/>
                    </a:lnTo>
                    <a:lnTo>
                      <a:pt x="1019033" y="724226"/>
                    </a:lnTo>
                    <a:lnTo>
                      <a:pt x="654745" y="724226"/>
                    </a:lnTo>
                    <a:lnTo>
                      <a:pt x="654745" y="294320"/>
                    </a:lnTo>
                    <a:lnTo>
                      <a:pt x="364286" y="294320"/>
                    </a:lnTo>
                    <a:lnTo>
                      <a:pt x="364286" y="724226"/>
                    </a:lnTo>
                    <a:lnTo>
                      <a:pt x="0" y="724226"/>
                    </a:lnTo>
                    <a:close/>
                  </a:path>
                </a:pathLst>
              </a:custGeom>
              <a:solidFill>
                <a:srgbClr val="1877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PH"/>
              </a:p>
            </p:txBody>
          </p:sp>
        </p:grp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E6FCAB4-FF71-4815-9A40-A69BB25A378B}"/>
                </a:ext>
              </a:extLst>
            </p:cNvPr>
            <p:cNvSpPr/>
            <p:nvPr/>
          </p:nvSpPr>
          <p:spPr>
            <a:xfrm>
              <a:off x="5433918" y="1018806"/>
              <a:ext cx="1074683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313A2565-484F-4031-B134-21F6C5D4E8C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51" b="94944" l="6280" r="89372">
                        <a14:foregroundMark x1="14976" y1="9551" x2="14976" y2="9551"/>
                        <a14:foregroundMark x1="17874" y1="29775" x2="17874" y2="29775"/>
                        <a14:foregroundMark x1="7246" y1="60112" x2="7246" y2="60112"/>
                        <a14:foregroundMark x1="11594" y1="93258" x2="11594" y2="93258"/>
                        <a14:foregroundMark x1="17874" y1="94944" x2="17874" y2="94944"/>
                        <a14:foregroundMark x1="10628" y1="94944" x2="10628" y2="949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87773" y="227407"/>
            <a:ext cx="675565" cy="580920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58C07F0A-7395-4FC1-BB2B-5E89AFFCB273}"/>
              </a:ext>
            </a:extLst>
          </p:cNvPr>
          <p:cNvGrpSpPr/>
          <p:nvPr/>
        </p:nvGrpSpPr>
        <p:grpSpPr>
          <a:xfrm>
            <a:off x="8397970" y="285577"/>
            <a:ext cx="675565" cy="503535"/>
            <a:chOff x="4773908" y="4121624"/>
            <a:chExt cx="1322092" cy="985427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F7512239-BBF5-48D8-B29F-7D4005364E1F}"/>
                </a:ext>
              </a:extLst>
            </p:cNvPr>
            <p:cNvSpPr/>
            <p:nvPr/>
          </p:nvSpPr>
          <p:spPr>
            <a:xfrm>
              <a:off x="4773908" y="4121624"/>
              <a:ext cx="1322092" cy="83251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FB24E56A-FA73-4F06-A4EC-E01DA2541C01}"/>
                </a:ext>
              </a:extLst>
            </p:cNvPr>
            <p:cNvSpPr/>
            <p:nvPr/>
          </p:nvSpPr>
          <p:spPr>
            <a:xfrm rot="5400000">
              <a:off x="5231890" y="4374107"/>
              <a:ext cx="499388" cy="300251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FDB930A-E864-4A1C-8AA9-1FDB5BFC9F5B}"/>
                </a:ext>
              </a:extLst>
            </p:cNvPr>
            <p:cNvSpPr/>
            <p:nvPr/>
          </p:nvSpPr>
          <p:spPr>
            <a:xfrm>
              <a:off x="4987972" y="5049672"/>
              <a:ext cx="907860" cy="5737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F5F09313-1717-4455-B854-69098E3A70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06" b="89032" l="4922" r="93960">
                        <a14:foregroundMark x1="8725" y1="24086" x2="8725" y2="24086"/>
                        <a14:foregroundMark x1="94407" y1="27097" x2="94407" y2="27097"/>
                        <a14:foregroundMark x1="4922" y1="31183" x2="4922" y2="31183"/>
                        <a14:foregroundMark x1="43848" y1="55484" x2="43848" y2="55484"/>
                        <a14:foregroundMark x1="57271" y1="8387" x2="57271" y2="8387"/>
                        <a14:foregroundMark x1="56823" y1="5806" x2="56823" y2="5806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-3052"/>
          <a:stretch/>
        </p:blipFill>
        <p:spPr>
          <a:xfrm>
            <a:off x="9815078" y="228380"/>
            <a:ext cx="606805" cy="631240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82859BD3-854D-4DFA-9C33-7DD731844F8C}"/>
              </a:ext>
            </a:extLst>
          </p:cNvPr>
          <p:cNvGrpSpPr/>
          <p:nvPr/>
        </p:nvGrpSpPr>
        <p:grpSpPr>
          <a:xfrm>
            <a:off x="11079189" y="255208"/>
            <a:ext cx="573784" cy="577584"/>
            <a:chOff x="3345510" y="723333"/>
            <a:chExt cx="3798070" cy="3823222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574C86E-08F2-4325-908B-E051CC1F5F0A}"/>
                </a:ext>
              </a:extLst>
            </p:cNvPr>
            <p:cNvSpPr/>
            <p:nvPr/>
          </p:nvSpPr>
          <p:spPr>
            <a:xfrm>
              <a:off x="3345510" y="748486"/>
              <a:ext cx="3798069" cy="379806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B7FE1F41-5BBD-4F30-BB29-02C12F24EC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851" b="94030" l="3905" r="98915">
                          <a14:foregroundMark x1="22343" y1="57612" x2="22343" y2="57612"/>
                          <a14:foregroundMark x1="4338" y1="91940" x2="4338" y2="91940"/>
                          <a14:foregroundMark x1="33839" y1="91343" x2="33839" y2="91343"/>
                          <a14:foregroundMark x1="83080" y1="58806" x2="83080" y2="58806"/>
                          <a14:foregroundMark x1="94794" y1="93134" x2="94794" y2="93134"/>
                          <a14:foregroundMark x1="70716" y1="94328" x2="70716" y2="94328"/>
                          <a14:foregroundMark x1="98915" y1="94030" x2="98915" y2="94030"/>
                        </a14:backgroundRemoval>
                      </a14:imgEffect>
                    </a14:imgLayer>
                  </a14:imgProps>
                </a:ext>
              </a:extLst>
            </a:blip>
            <a:srcRect l="3980" t="1013" r="8417"/>
            <a:stretch/>
          </p:blipFill>
          <p:spPr>
            <a:xfrm>
              <a:off x="3345510" y="723333"/>
              <a:ext cx="3798070" cy="3118636"/>
            </a:xfrm>
            <a:custGeom>
              <a:avLst/>
              <a:gdLst>
                <a:gd name="connsiteX0" fmla="*/ 1899035 w 3798070"/>
                <a:gd name="connsiteY0" fmla="*/ 0 h 3118636"/>
                <a:gd name="connsiteX1" fmla="*/ 3798070 w 3798070"/>
                <a:gd name="connsiteY1" fmla="*/ 1899035 h 3118636"/>
                <a:gd name="connsiteX2" fmla="*/ 3364423 w 3798070"/>
                <a:gd name="connsiteY2" fmla="*/ 3106998 h 3118636"/>
                <a:gd name="connsiteX3" fmla="*/ 3353845 w 3798070"/>
                <a:gd name="connsiteY3" fmla="*/ 3118636 h 3118636"/>
                <a:gd name="connsiteX4" fmla="*/ 444225 w 3798070"/>
                <a:gd name="connsiteY4" fmla="*/ 3118636 h 3118636"/>
                <a:gd name="connsiteX5" fmla="*/ 433648 w 3798070"/>
                <a:gd name="connsiteY5" fmla="*/ 3106998 h 3118636"/>
                <a:gd name="connsiteX6" fmla="*/ 0 w 3798070"/>
                <a:gd name="connsiteY6" fmla="*/ 1899035 h 3118636"/>
                <a:gd name="connsiteX7" fmla="*/ 1899035 w 3798070"/>
                <a:gd name="connsiteY7" fmla="*/ 0 h 311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98070" h="3118636">
                  <a:moveTo>
                    <a:pt x="1899035" y="0"/>
                  </a:moveTo>
                  <a:cubicBezTo>
                    <a:pt x="2947843" y="0"/>
                    <a:pt x="3798070" y="850227"/>
                    <a:pt x="3798070" y="1899035"/>
                  </a:cubicBezTo>
                  <a:cubicBezTo>
                    <a:pt x="3798070" y="2357889"/>
                    <a:pt x="3635331" y="2778733"/>
                    <a:pt x="3364423" y="3106998"/>
                  </a:cubicBezTo>
                  <a:lnTo>
                    <a:pt x="3353845" y="3118636"/>
                  </a:lnTo>
                  <a:lnTo>
                    <a:pt x="444225" y="3118636"/>
                  </a:lnTo>
                  <a:lnTo>
                    <a:pt x="433648" y="3106998"/>
                  </a:lnTo>
                  <a:cubicBezTo>
                    <a:pt x="162739" y="2778733"/>
                    <a:pt x="0" y="2357889"/>
                    <a:pt x="0" y="1899035"/>
                  </a:cubicBezTo>
                  <a:cubicBezTo>
                    <a:pt x="0" y="850227"/>
                    <a:pt x="850227" y="0"/>
                    <a:pt x="1899035" y="0"/>
                  </a:cubicBezTo>
                  <a:close/>
                </a:path>
              </a:pathLst>
            </a:custGeom>
          </p:spPr>
        </p:pic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153F051C-F412-4518-B855-289100679C6E}"/>
              </a:ext>
            </a:extLst>
          </p:cNvPr>
          <p:cNvSpPr txBox="1"/>
          <p:nvPr/>
        </p:nvSpPr>
        <p:spPr>
          <a:xfrm>
            <a:off x="1913432" y="2443392"/>
            <a:ext cx="93772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8147FD-6478-48C9-8832-C44F1B725155}"/>
              </a:ext>
            </a:extLst>
          </p:cNvPr>
          <p:cNvGrpSpPr/>
          <p:nvPr/>
        </p:nvGrpSpPr>
        <p:grpSpPr>
          <a:xfrm>
            <a:off x="11079189" y="1865122"/>
            <a:ext cx="423029" cy="109125"/>
            <a:chOff x="10877268" y="4328671"/>
            <a:chExt cx="423029" cy="109125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17AC269F-3B1D-41F0-A7A7-28A41EF9A5BF}"/>
                </a:ext>
              </a:extLst>
            </p:cNvPr>
            <p:cNvSpPr/>
            <p:nvPr/>
          </p:nvSpPr>
          <p:spPr>
            <a:xfrm>
              <a:off x="10877268" y="4328671"/>
              <a:ext cx="106853" cy="10685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4B2C448-2BFC-40E0-B53A-A9F75B4E8350}"/>
                </a:ext>
              </a:extLst>
            </p:cNvPr>
            <p:cNvSpPr/>
            <p:nvPr/>
          </p:nvSpPr>
          <p:spPr>
            <a:xfrm>
              <a:off x="11029668" y="4330943"/>
              <a:ext cx="106853" cy="10685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35496F9-F9A6-45E7-9259-4F148FDC733A}"/>
                </a:ext>
              </a:extLst>
            </p:cNvPr>
            <p:cNvSpPr/>
            <p:nvPr/>
          </p:nvSpPr>
          <p:spPr>
            <a:xfrm>
              <a:off x="11193444" y="4330943"/>
              <a:ext cx="106853" cy="10685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A4E81E8-EBE0-41BE-8B62-DD0C01AC8E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965" y="4168341"/>
            <a:ext cx="2251800" cy="15012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6E2C54F-DB93-4E83-8C44-4723273878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549" y="4158837"/>
            <a:ext cx="2251800" cy="15012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7FBD282-8140-4C54-88C5-781A7DF07F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462" y="4157878"/>
            <a:ext cx="2251800" cy="15012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8C510F94-27AE-4CC0-9C21-14C8D1715A33}"/>
              </a:ext>
            </a:extLst>
          </p:cNvPr>
          <p:cNvGrpSpPr/>
          <p:nvPr/>
        </p:nvGrpSpPr>
        <p:grpSpPr>
          <a:xfrm>
            <a:off x="-140884" y="-18018"/>
            <a:ext cx="8903443" cy="6892851"/>
            <a:chOff x="-140884" y="-18018"/>
            <a:chExt cx="8903443" cy="689285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97E38D4-E8B1-4344-9CCC-C7AD6E7A5B0B}"/>
                </a:ext>
              </a:extLst>
            </p:cNvPr>
            <p:cNvSpPr/>
            <p:nvPr/>
          </p:nvSpPr>
          <p:spPr>
            <a:xfrm>
              <a:off x="-140884" y="-18018"/>
              <a:ext cx="929058" cy="6892851"/>
            </a:xfrm>
            <a:prstGeom prst="rect">
              <a:avLst/>
            </a:prstGeom>
            <a:solidFill>
              <a:schemeClr val="bg2">
                <a:lumMod val="10000"/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A79FA70-9A77-44BD-B66F-503F440042A3}"/>
                </a:ext>
              </a:extLst>
            </p:cNvPr>
            <p:cNvSpPr/>
            <p:nvPr/>
          </p:nvSpPr>
          <p:spPr>
            <a:xfrm>
              <a:off x="7833501" y="-18018"/>
              <a:ext cx="929058" cy="6892851"/>
            </a:xfrm>
            <a:prstGeom prst="rect">
              <a:avLst/>
            </a:prstGeom>
            <a:solidFill>
              <a:schemeClr val="bg2">
                <a:lumMod val="10000"/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7EB9F7C-E637-45D3-8742-40E383FDF053}"/>
                </a:ext>
              </a:extLst>
            </p:cNvPr>
            <p:cNvSpPr/>
            <p:nvPr/>
          </p:nvSpPr>
          <p:spPr>
            <a:xfrm rot="16200000">
              <a:off x="3823026" y="2847522"/>
              <a:ext cx="974200" cy="7046755"/>
            </a:xfrm>
            <a:prstGeom prst="rect">
              <a:avLst/>
            </a:prstGeom>
            <a:solidFill>
              <a:schemeClr val="bg2">
                <a:lumMod val="10000"/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142B1B6-EF5D-4F94-8F03-552D729D067E}"/>
                </a:ext>
              </a:extLst>
            </p:cNvPr>
            <p:cNvSpPr/>
            <p:nvPr/>
          </p:nvSpPr>
          <p:spPr>
            <a:xfrm rot="16200000">
              <a:off x="3724550" y="-2943302"/>
              <a:ext cx="1170459" cy="7046755"/>
            </a:xfrm>
            <a:prstGeom prst="rect">
              <a:avLst/>
            </a:prstGeom>
            <a:solidFill>
              <a:schemeClr val="bg2">
                <a:lumMod val="10000"/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18358AC-E4BD-406D-B340-CD5ACFB01526}"/>
              </a:ext>
            </a:extLst>
          </p:cNvPr>
          <p:cNvSpPr/>
          <p:nvPr/>
        </p:nvSpPr>
        <p:spPr>
          <a:xfrm>
            <a:off x="8762559" y="-18018"/>
            <a:ext cx="3456737" cy="6892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E3F150-4736-46F6-BB0D-ACFA8F0EDB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08" y="1095493"/>
            <a:ext cx="7395119" cy="493007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3B4B89A-57E5-4515-8122-67361A96BBA6}"/>
              </a:ext>
            </a:extLst>
          </p:cNvPr>
          <p:cNvCxnSpPr/>
          <p:nvPr/>
        </p:nvCxnSpPr>
        <p:spPr>
          <a:xfrm>
            <a:off x="8762559" y="709323"/>
            <a:ext cx="345673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FF3E61D-3888-4D89-9583-C891DD5EB203}"/>
              </a:ext>
            </a:extLst>
          </p:cNvPr>
          <p:cNvGrpSpPr/>
          <p:nvPr/>
        </p:nvGrpSpPr>
        <p:grpSpPr>
          <a:xfrm>
            <a:off x="8174919" y="3512316"/>
            <a:ext cx="561972" cy="561972"/>
            <a:chOff x="8109603" y="3512316"/>
            <a:chExt cx="561972" cy="56197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E5C94A4-7969-4B2D-859B-C023727F955F}"/>
                </a:ext>
              </a:extLst>
            </p:cNvPr>
            <p:cNvSpPr/>
            <p:nvPr/>
          </p:nvSpPr>
          <p:spPr>
            <a:xfrm>
              <a:off x="8109603" y="3512316"/>
              <a:ext cx="561972" cy="56197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7" name="Half Frame 26">
              <a:extLst>
                <a:ext uri="{FF2B5EF4-FFF2-40B4-BE49-F238E27FC236}">
                  <a16:creationId xmlns:a16="http://schemas.microsoft.com/office/drawing/2014/main" id="{7F16689C-D5E3-4C76-8A10-C1EC5E460B95}"/>
                </a:ext>
              </a:extLst>
            </p:cNvPr>
            <p:cNvSpPr/>
            <p:nvPr/>
          </p:nvSpPr>
          <p:spPr>
            <a:xfrm rot="8210480">
              <a:off x="8270624" y="3694453"/>
              <a:ext cx="181990" cy="220255"/>
            </a:xfrm>
            <a:prstGeom prst="halfFrame">
              <a:avLst>
                <a:gd name="adj1" fmla="val 15165"/>
                <a:gd name="adj2" fmla="val 1213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>
                <a:solidFill>
                  <a:schemeClr val="tx1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E66BE88-2A24-4A9F-9632-3463983AA3ED}"/>
              </a:ext>
            </a:extLst>
          </p:cNvPr>
          <p:cNvGrpSpPr/>
          <p:nvPr/>
        </p:nvGrpSpPr>
        <p:grpSpPr>
          <a:xfrm>
            <a:off x="101795" y="3560532"/>
            <a:ext cx="561972" cy="561972"/>
            <a:chOff x="8109603" y="3512316"/>
            <a:chExt cx="561972" cy="561972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0F6BA45-8489-4923-8859-06541231E140}"/>
                </a:ext>
              </a:extLst>
            </p:cNvPr>
            <p:cNvSpPr/>
            <p:nvPr/>
          </p:nvSpPr>
          <p:spPr>
            <a:xfrm>
              <a:off x="8109603" y="3512316"/>
              <a:ext cx="561972" cy="56197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61" name="Half Frame 60">
              <a:extLst>
                <a:ext uri="{FF2B5EF4-FFF2-40B4-BE49-F238E27FC236}">
                  <a16:creationId xmlns:a16="http://schemas.microsoft.com/office/drawing/2014/main" id="{0D254B75-1FB8-414C-AF48-B98AFC61718E}"/>
                </a:ext>
              </a:extLst>
            </p:cNvPr>
            <p:cNvSpPr/>
            <p:nvPr/>
          </p:nvSpPr>
          <p:spPr>
            <a:xfrm rot="13389520" flipH="1">
              <a:off x="8335940" y="3694453"/>
              <a:ext cx="181990" cy="220255"/>
            </a:xfrm>
            <a:prstGeom prst="halfFrame">
              <a:avLst>
                <a:gd name="adj1" fmla="val 15165"/>
                <a:gd name="adj2" fmla="val 1213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78F129A-061A-4495-89F6-2ECD11EB3123}"/>
              </a:ext>
            </a:extLst>
          </p:cNvPr>
          <p:cNvGrpSpPr/>
          <p:nvPr/>
        </p:nvGrpSpPr>
        <p:grpSpPr>
          <a:xfrm>
            <a:off x="8940481" y="827277"/>
            <a:ext cx="525842" cy="517791"/>
            <a:chOff x="376588" y="1779723"/>
            <a:chExt cx="1036321" cy="103685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2DEF7DE-EFBF-43C8-9186-727B6BE3037C}"/>
                </a:ext>
              </a:extLst>
            </p:cNvPr>
            <p:cNvSpPr/>
            <p:nvPr/>
          </p:nvSpPr>
          <p:spPr>
            <a:xfrm>
              <a:off x="376588" y="1779723"/>
              <a:ext cx="1036321" cy="103685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4DDDFE22-7D3D-42F3-93B6-710E638862B2}"/>
                </a:ext>
              </a:extLst>
            </p:cNvPr>
            <p:cNvSpPr/>
            <p:nvPr/>
          </p:nvSpPr>
          <p:spPr>
            <a:xfrm>
              <a:off x="717452" y="1908536"/>
              <a:ext cx="365760" cy="35791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F7E3E71-089E-4ACA-89DE-0B47652AE02F}"/>
                </a:ext>
              </a:extLst>
            </p:cNvPr>
            <p:cNvSpPr/>
            <p:nvPr/>
          </p:nvSpPr>
          <p:spPr>
            <a:xfrm>
              <a:off x="488973" y="2214477"/>
              <a:ext cx="847407" cy="592335"/>
            </a:xfrm>
            <a:custGeom>
              <a:avLst/>
              <a:gdLst>
                <a:gd name="connsiteX0" fmla="*/ 424790 w 847407"/>
                <a:gd name="connsiteY0" fmla="*/ 0 h 592335"/>
                <a:gd name="connsiteX1" fmla="*/ 843280 w 847407"/>
                <a:gd name="connsiteY1" fmla="*/ 321618 h 592335"/>
                <a:gd name="connsiteX2" fmla="*/ 847407 w 847407"/>
                <a:gd name="connsiteY2" fmla="*/ 360226 h 592335"/>
                <a:gd name="connsiteX3" fmla="*/ 845487 w 847407"/>
                <a:gd name="connsiteY3" fmla="*/ 363764 h 592335"/>
                <a:gd name="connsiteX4" fmla="*/ 415820 w 847407"/>
                <a:gd name="connsiteY4" fmla="*/ 592335 h 592335"/>
                <a:gd name="connsiteX5" fmla="*/ 49425 w 847407"/>
                <a:gd name="connsiteY5" fmla="*/ 440491 h 592335"/>
                <a:gd name="connsiteX6" fmla="*/ 0 w 847407"/>
                <a:gd name="connsiteY6" fmla="*/ 380556 h 592335"/>
                <a:gd name="connsiteX7" fmla="*/ 6301 w 847407"/>
                <a:gd name="connsiteY7" fmla="*/ 321618 h 592335"/>
                <a:gd name="connsiteX8" fmla="*/ 424790 w 847407"/>
                <a:gd name="connsiteY8" fmla="*/ 0 h 59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7407" h="592335">
                  <a:moveTo>
                    <a:pt x="424790" y="0"/>
                  </a:moveTo>
                  <a:cubicBezTo>
                    <a:pt x="631218" y="0"/>
                    <a:pt x="803448" y="138071"/>
                    <a:pt x="843280" y="321618"/>
                  </a:cubicBezTo>
                  <a:lnTo>
                    <a:pt x="847407" y="360226"/>
                  </a:lnTo>
                  <a:lnTo>
                    <a:pt x="845487" y="363764"/>
                  </a:lnTo>
                  <a:cubicBezTo>
                    <a:pt x="752370" y="501668"/>
                    <a:pt x="594678" y="592335"/>
                    <a:pt x="415820" y="592335"/>
                  </a:cubicBezTo>
                  <a:cubicBezTo>
                    <a:pt x="272734" y="592335"/>
                    <a:pt x="143194" y="534308"/>
                    <a:pt x="49425" y="440491"/>
                  </a:cubicBezTo>
                  <a:lnTo>
                    <a:pt x="0" y="380556"/>
                  </a:lnTo>
                  <a:lnTo>
                    <a:pt x="6301" y="321618"/>
                  </a:lnTo>
                  <a:cubicBezTo>
                    <a:pt x="46133" y="138071"/>
                    <a:pt x="218362" y="0"/>
                    <a:pt x="424790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PH" dirty="0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B204F83E-255F-439A-B5D0-77DAF3180753}"/>
              </a:ext>
            </a:extLst>
          </p:cNvPr>
          <p:cNvSpPr txBox="1"/>
          <p:nvPr/>
        </p:nvSpPr>
        <p:spPr>
          <a:xfrm>
            <a:off x="9573764" y="871213"/>
            <a:ext cx="2866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Insert Subtopic</a:t>
            </a:r>
            <a:endParaRPr lang="en-PH" sz="24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8B7F3E6-8709-470D-AADB-C8FB4AF651B8}"/>
              </a:ext>
            </a:extLst>
          </p:cNvPr>
          <p:cNvSpPr txBox="1"/>
          <p:nvPr/>
        </p:nvSpPr>
        <p:spPr>
          <a:xfrm>
            <a:off x="9558703" y="1484556"/>
            <a:ext cx="27872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3" name="Arrow: Up 72">
            <a:extLst>
              <a:ext uri="{FF2B5EF4-FFF2-40B4-BE49-F238E27FC236}">
                <a16:creationId xmlns:a16="http://schemas.microsoft.com/office/drawing/2014/main" id="{57B23E0D-84F9-4635-B15C-622DFCF8B544}"/>
              </a:ext>
            </a:extLst>
          </p:cNvPr>
          <p:cNvSpPr/>
          <p:nvPr/>
        </p:nvSpPr>
        <p:spPr>
          <a:xfrm rot="18462405">
            <a:off x="12266030" y="6404018"/>
            <a:ext cx="540851" cy="452651"/>
          </a:xfrm>
          <a:prstGeom prst="upArrow">
            <a:avLst>
              <a:gd name="adj1" fmla="val 50000"/>
              <a:gd name="adj2" fmla="val 63636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AAB9F77-DCD1-4C7E-BB45-40F50DC3AE01}"/>
              </a:ext>
            </a:extLst>
          </p:cNvPr>
          <p:cNvGrpSpPr/>
          <p:nvPr/>
        </p:nvGrpSpPr>
        <p:grpSpPr>
          <a:xfrm>
            <a:off x="92306" y="148643"/>
            <a:ext cx="561972" cy="561972"/>
            <a:chOff x="26990" y="148643"/>
            <a:chExt cx="561972" cy="561972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79D7960-A6AE-44B7-8DAD-CA8E56159325}"/>
                </a:ext>
              </a:extLst>
            </p:cNvPr>
            <p:cNvSpPr/>
            <p:nvPr/>
          </p:nvSpPr>
          <p:spPr>
            <a:xfrm>
              <a:off x="26990" y="148643"/>
              <a:ext cx="561972" cy="56197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78" name="Plus Sign 77">
              <a:extLst>
                <a:ext uri="{FF2B5EF4-FFF2-40B4-BE49-F238E27FC236}">
                  <a16:creationId xmlns:a16="http://schemas.microsoft.com/office/drawing/2014/main" id="{BFACB8D8-FEB1-46FC-A2E8-6A802A0C2607}"/>
                </a:ext>
              </a:extLst>
            </p:cNvPr>
            <p:cNvSpPr/>
            <p:nvPr/>
          </p:nvSpPr>
          <p:spPr>
            <a:xfrm rot="2457745">
              <a:off x="98622" y="242052"/>
              <a:ext cx="420784" cy="392831"/>
            </a:xfrm>
            <a:prstGeom prst="mathPlus">
              <a:avLst>
                <a:gd name="adj1" fmla="val 510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A567DEB-6630-4695-AD37-3CACF8136CE6}"/>
              </a:ext>
            </a:extLst>
          </p:cNvPr>
          <p:cNvGrpSpPr/>
          <p:nvPr/>
        </p:nvGrpSpPr>
        <p:grpSpPr>
          <a:xfrm>
            <a:off x="727987" y="126680"/>
            <a:ext cx="565012" cy="572496"/>
            <a:chOff x="249070" y="188616"/>
            <a:chExt cx="675565" cy="68451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3BFEB0BA-E493-48E6-813C-3217BC6531B3}"/>
                </a:ext>
              </a:extLst>
            </p:cNvPr>
            <p:cNvSpPr/>
            <p:nvPr/>
          </p:nvSpPr>
          <p:spPr>
            <a:xfrm>
              <a:off x="249070" y="188616"/>
              <a:ext cx="675565" cy="675565"/>
            </a:xfrm>
            <a:prstGeom prst="ellipse">
              <a:avLst/>
            </a:prstGeom>
            <a:solidFill>
              <a:srgbClr val="0687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5FECEAC-863C-4692-8C46-53C4A080F9C6}"/>
                </a:ext>
              </a:extLst>
            </p:cNvPr>
            <p:cNvSpPr txBox="1"/>
            <p:nvPr/>
          </p:nvSpPr>
          <p:spPr>
            <a:xfrm>
              <a:off x="414206" y="317287"/>
              <a:ext cx="317995" cy="555842"/>
            </a:xfrm>
            <a:custGeom>
              <a:avLst/>
              <a:gdLst/>
              <a:ahLst/>
              <a:cxnLst/>
              <a:rect l="l" t="t" r="r" b="b"/>
              <a:pathLst>
                <a:path w="317995" h="555842">
                  <a:moveTo>
                    <a:pt x="230409" y="0"/>
                  </a:moveTo>
                  <a:cubicBezTo>
                    <a:pt x="243348" y="0"/>
                    <a:pt x="255623" y="1079"/>
                    <a:pt x="267235" y="3235"/>
                  </a:cubicBezTo>
                  <a:cubicBezTo>
                    <a:pt x="278847" y="5392"/>
                    <a:pt x="287970" y="7714"/>
                    <a:pt x="294606" y="10202"/>
                  </a:cubicBezTo>
                  <a:cubicBezTo>
                    <a:pt x="301241" y="12690"/>
                    <a:pt x="305720" y="15013"/>
                    <a:pt x="308042" y="17169"/>
                  </a:cubicBezTo>
                  <a:cubicBezTo>
                    <a:pt x="310364" y="19326"/>
                    <a:pt x="312272" y="22477"/>
                    <a:pt x="313765" y="26624"/>
                  </a:cubicBezTo>
                  <a:cubicBezTo>
                    <a:pt x="315258" y="30771"/>
                    <a:pt x="316336" y="36080"/>
                    <a:pt x="316999" y="42549"/>
                  </a:cubicBezTo>
                  <a:cubicBezTo>
                    <a:pt x="317663" y="49018"/>
                    <a:pt x="317995" y="57064"/>
                    <a:pt x="317995" y="66685"/>
                  </a:cubicBezTo>
                  <a:cubicBezTo>
                    <a:pt x="317995" y="76306"/>
                    <a:pt x="317663" y="84019"/>
                    <a:pt x="316999" y="89825"/>
                  </a:cubicBezTo>
                  <a:cubicBezTo>
                    <a:pt x="316336" y="95631"/>
                    <a:pt x="315341" y="100110"/>
                    <a:pt x="314014" y="103262"/>
                  </a:cubicBezTo>
                  <a:cubicBezTo>
                    <a:pt x="312687" y="106413"/>
                    <a:pt x="311194" y="108570"/>
                    <a:pt x="309535" y="109731"/>
                  </a:cubicBezTo>
                  <a:cubicBezTo>
                    <a:pt x="307876" y="110892"/>
                    <a:pt x="306051" y="111473"/>
                    <a:pt x="304061" y="111473"/>
                  </a:cubicBezTo>
                  <a:cubicBezTo>
                    <a:pt x="301738" y="111473"/>
                    <a:pt x="299167" y="110892"/>
                    <a:pt x="296347" y="109731"/>
                  </a:cubicBezTo>
                  <a:cubicBezTo>
                    <a:pt x="293527" y="108570"/>
                    <a:pt x="290044" y="107326"/>
                    <a:pt x="285897" y="105999"/>
                  </a:cubicBezTo>
                  <a:cubicBezTo>
                    <a:pt x="281750" y="104672"/>
                    <a:pt x="276856" y="103427"/>
                    <a:pt x="271216" y="102266"/>
                  </a:cubicBezTo>
                  <a:cubicBezTo>
                    <a:pt x="265576" y="101105"/>
                    <a:pt x="258941" y="100524"/>
                    <a:pt x="251310" y="100524"/>
                  </a:cubicBezTo>
                  <a:cubicBezTo>
                    <a:pt x="242353" y="100524"/>
                    <a:pt x="234639" y="101934"/>
                    <a:pt x="228170" y="104754"/>
                  </a:cubicBezTo>
                  <a:cubicBezTo>
                    <a:pt x="221701" y="107574"/>
                    <a:pt x="216309" y="112053"/>
                    <a:pt x="211997" y="118191"/>
                  </a:cubicBezTo>
                  <a:cubicBezTo>
                    <a:pt x="207684" y="124328"/>
                    <a:pt x="204532" y="132291"/>
                    <a:pt x="202541" y="142078"/>
                  </a:cubicBezTo>
                  <a:cubicBezTo>
                    <a:pt x="200551" y="151865"/>
                    <a:pt x="199555" y="163891"/>
                    <a:pt x="199555" y="178157"/>
                  </a:cubicBezTo>
                  <a:lnTo>
                    <a:pt x="199555" y="218964"/>
                  </a:lnTo>
                  <a:lnTo>
                    <a:pt x="280671" y="218964"/>
                  </a:lnTo>
                  <a:cubicBezTo>
                    <a:pt x="283657" y="218964"/>
                    <a:pt x="286394" y="219793"/>
                    <a:pt x="288883" y="221452"/>
                  </a:cubicBezTo>
                  <a:cubicBezTo>
                    <a:pt x="291371" y="223111"/>
                    <a:pt x="293444" y="225848"/>
                    <a:pt x="295103" y="229663"/>
                  </a:cubicBezTo>
                  <a:cubicBezTo>
                    <a:pt x="296762" y="233478"/>
                    <a:pt x="298006" y="238704"/>
                    <a:pt x="298835" y="245339"/>
                  </a:cubicBezTo>
                  <a:cubicBezTo>
                    <a:pt x="299665" y="251974"/>
                    <a:pt x="300080" y="260102"/>
                    <a:pt x="300080" y="269723"/>
                  </a:cubicBezTo>
                  <a:cubicBezTo>
                    <a:pt x="300080" y="287970"/>
                    <a:pt x="298421" y="300992"/>
                    <a:pt x="295103" y="308789"/>
                  </a:cubicBezTo>
                  <a:cubicBezTo>
                    <a:pt x="291786" y="316585"/>
                    <a:pt x="286975" y="320483"/>
                    <a:pt x="280671" y="320483"/>
                  </a:cubicBezTo>
                  <a:lnTo>
                    <a:pt x="199555" y="320483"/>
                  </a:lnTo>
                  <a:lnTo>
                    <a:pt x="199555" y="553228"/>
                  </a:lnTo>
                  <a:lnTo>
                    <a:pt x="173628" y="555842"/>
                  </a:lnTo>
                  <a:cubicBezTo>
                    <a:pt x="150309" y="555842"/>
                    <a:pt x="127542" y="553479"/>
                    <a:pt x="105553" y="548979"/>
                  </a:cubicBezTo>
                  <a:lnTo>
                    <a:pt x="74647" y="539386"/>
                  </a:lnTo>
                  <a:lnTo>
                    <a:pt x="74647" y="320483"/>
                  </a:lnTo>
                  <a:lnTo>
                    <a:pt x="18911" y="320483"/>
                  </a:lnTo>
                  <a:cubicBezTo>
                    <a:pt x="12607" y="320483"/>
                    <a:pt x="7880" y="316585"/>
                    <a:pt x="4728" y="308789"/>
                  </a:cubicBezTo>
                  <a:cubicBezTo>
                    <a:pt x="1576" y="300992"/>
                    <a:pt x="0" y="287970"/>
                    <a:pt x="0" y="269723"/>
                  </a:cubicBezTo>
                  <a:cubicBezTo>
                    <a:pt x="0" y="260102"/>
                    <a:pt x="415" y="251974"/>
                    <a:pt x="1244" y="245339"/>
                  </a:cubicBezTo>
                  <a:cubicBezTo>
                    <a:pt x="2074" y="238704"/>
                    <a:pt x="3235" y="233478"/>
                    <a:pt x="4728" y="229663"/>
                  </a:cubicBezTo>
                  <a:cubicBezTo>
                    <a:pt x="6221" y="225848"/>
                    <a:pt x="8211" y="223111"/>
                    <a:pt x="10700" y="221452"/>
                  </a:cubicBezTo>
                  <a:cubicBezTo>
                    <a:pt x="13188" y="219793"/>
                    <a:pt x="16091" y="218964"/>
                    <a:pt x="19408" y="218964"/>
                  </a:cubicBezTo>
                  <a:lnTo>
                    <a:pt x="74647" y="218964"/>
                  </a:lnTo>
                  <a:lnTo>
                    <a:pt x="74647" y="181640"/>
                  </a:lnTo>
                  <a:cubicBezTo>
                    <a:pt x="74647" y="151450"/>
                    <a:pt x="77633" y="124992"/>
                    <a:pt x="83604" y="102266"/>
                  </a:cubicBezTo>
                  <a:cubicBezTo>
                    <a:pt x="89576" y="79540"/>
                    <a:pt x="98948" y="60630"/>
                    <a:pt x="111721" y="45535"/>
                  </a:cubicBezTo>
                  <a:cubicBezTo>
                    <a:pt x="124494" y="30440"/>
                    <a:pt x="140751" y="19077"/>
                    <a:pt x="160490" y="11446"/>
                  </a:cubicBezTo>
                  <a:cubicBezTo>
                    <a:pt x="180230" y="3816"/>
                    <a:pt x="203537" y="0"/>
                    <a:pt x="2304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PH" sz="8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2" name="Oval 81">
            <a:extLst>
              <a:ext uri="{FF2B5EF4-FFF2-40B4-BE49-F238E27FC236}">
                <a16:creationId xmlns:a16="http://schemas.microsoft.com/office/drawing/2014/main" id="{699BB67C-BE35-48DC-8A76-87D69C03DBC3}"/>
              </a:ext>
            </a:extLst>
          </p:cNvPr>
          <p:cNvSpPr/>
          <p:nvPr/>
        </p:nvSpPr>
        <p:spPr>
          <a:xfrm>
            <a:off x="11489874" y="6179996"/>
            <a:ext cx="498385" cy="489572"/>
          </a:xfrm>
          <a:prstGeom prst="ellipse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3072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63 0.06273 L -0.31602 -0.3912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69" y="-2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B630DAC-2692-42A2-A512-613D5FF147A7}"/>
              </a:ext>
            </a:extLst>
          </p:cNvPr>
          <p:cNvSpPr/>
          <p:nvPr/>
        </p:nvSpPr>
        <p:spPr>
          <a:xfrm>
            <a:off x="0" y="1064525"/>
            <a:ext cx="12192000" cy="57934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9F4778E-DC2F-4B83-A9AE-A41C20289873}"/>
              </a:ext>
            </a:extLst>
          </p:cNvPr>
          <p:cNvSpPr/>
          <p:nvPr/>
        </p:nvSpPr>
        <p:spPr>
          <a:xfrm>
            <a:off x="414206" y="1364775"/>
            <a:ext cx="11527585" cy="5175937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C94416-50B2-4485-9865-D7E1519B0399}"/>
              </a:ext>
            </a:extLst>
          </p:cNvPr>
          <p:cNvSpPr/>
          <p:nvPr/>
        </p:nvSpPr>
        <p:spPr>
          <a:xfrm>
            <a:off x="-109183" y="-18018"/>
            <a:ext cx="12419463" cy="10825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5400000" sx="99000" sy="99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9937A1-0BE5-48F0-A006-E92C4B6F40AF}"/>
              </a:ext>
            </a:extLst>
          </p:cNvPr>
          <p:cNvGrpSpPr/>
          <p:nvPr/>
        </p:nvGrpSpPr>
        <p:grpSpPr>
          <a:xfrm>
            <a:off x="249070" y="188616"/>
            <a:ext cx="675565" cy="684513"/>
            <a:chOff x="249070" y="188616"/>
            <a:chExt cx="675565" cy="68451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57657DD-5390-4658-9716-B4CA57BFDF00}"/>
                </a:ext>
              </a:extLst>
            </p:cNvPr>
            <p:cNvSpPr/>
            <p:nvPr/>
          </p:nvSpPr>
          <p:spPr>
            <a:xfrm>
              <a:off x="249070" y="188616"/>
              <a:ext cx="675565" cy="675565"/>
            </a:xfrm>
            <a:prstGeom prst="ellipse">
              <a:avLst/>
            </a:prstGeom>
            <a:solidFill>
              <a:srgbClr val="0687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725415-D1A3-4110-A6CB-B93432F10FC5}"/>
                </a:ext>
              </a:extLst>
            </p:cNvPr>
            <p:cNvSpPr txBox="1"/>
            <p:nvPr/>
          </p:nvSpPr>
          <p:spPr>
            <a:xfrm>
              <a:off x="414206" y="317287"/>
              <a:ext cx="317995" cy="555842"/>
            </a:xfrm>
            <a:custGeom>
              <a:avLst/>
              <a:gdLst/>
              <a:ahLst/>
              <a:cxnLst/>
              <a:rect l="l" t="t" r="r" b="b"/>
              <a:pathLst>
                <a:path w="317995" h="555842">
                  <a:moveTo>
                    <a:pt x="230409" y="0"/>
                  </a:moveTo>
                  <a:cubicBezTo>
                    <a:pt x="243348" y="0"/>
                    <a:pt x="255623" y="1079"/>
                    <a:pt x="267235" y="3235"/>
                  </a:cubicBezTo>
                  <a:cubicBezTo>
                    <a:pt x="278847" y="5392"/>
                    <a:pt x="287970" y="7714"/>
                    <a:pt x="294606" y="10202"/>
                  </a:cubicBezTo>
                  <a:cubicBezTo>
                    <a:pt x="301241" y="12690"/>
                    <a:pt x="305720" y="15013"/>
                    <a:pt x="308042" y="17169"/>
                  </a:cubicBezTo>
                  <a:cubicBezTo>
                    <a:pt x="310364" y="19326"/>
                    <a:pt x="312272" y="22477"/>
                    <a:pt x="313765" y="26624"/>
                  </a:cubicBezTo>
                  <a:cubicBezTo>
                    <a:pt x="315258" y="30771"/>
                    <a:pt x="316336" y="36080"/>
                    <a:pt x="316999" y="42549"/>
                  </a:cubicBezTo>
                  <a:cubicBezTo>
                    <a:pt x="317663" y="49018"/>
                    <a:pt x="317995" y="57064"/>
                    <a:pt x="317995" y="66685"/>
                  </a:cubicBezTo>
                  <a:cubicBezTo>
                    <a:pt x="317995" y="76306"/>
                    <a:pt x="317663" y="84019"/>
                    <a:pt x="316999" y="89825"/>
                  </a:cubicBezTo>
                  <a:cubicBezTo>
                    <a:pt x="316336" y="95631"/>
                    <a:pt x="315341" y="100110"/>
                    <a:pt x="314014" y="103262"/>
                  </a:cubicBezTo>
                  <a:cubicBezTo>
                    <a:pt x="312687" y="106413"/>
                    <a:pt x="311194" y="108570"/>
                    <a:pt x="309535" y="109731"/>
                  </a:cubicBezTo>
                  <a:cubicBezTo>
                    <a:pt x="307876" y="110892"/>
                    <a:pt x="306051" y="111473"/>
                    <a:pt x="304061" y="111473"/>
                  </a:cubicBezTo>
                  <a:cubicBezTo>
                    <a:pt x="301738" y="111473"/>
                    <a:pt x="299167" y="110892"/>
                    <a:pt x="296347" y="109731"/>
                  </a:cubicBezTo>
                  <a:cubicBezTo>
                    <a:pt x="293527" y="108570"/>
                    <a:pt x="290044" y="107326"/>
                    <a:pt x="285897" y="105999"/>
                  </a:cubicBezTo>
                  <a:cubicBezTo>
                    <a:pt x="281750" y="104672"/>
                    <a:pt x="276856" y="103427"/>
                    <a:pt x="271216" y="102266"/>
                  </a:cubicBezTo>
                  <a:cubicBezTo>
                    <a:pt x="265576" y="101105"/>
                    <a:pt x="258941" y="100524"/>
                    <a:pt x="251310" y="100524"/>
                  </a:cubicBezTo>
                  <a:cubicBezTo>
                    <a:pt x="242353" y="100524"/>
                    <a:pt x="234639" y="101934"/>
                    <a:pt x="228170" y="104754"/>
                  </a:cubicBezTo>
                  <a:cubicBezTo>
                    <a:pt x="221701" y="107574"/>
                    <a:pt x="216309" y="112053"/>
                    <a:pt x="211997" y="118191"/>
                  </a:cubicBezTo>
                  <a:cubicBezTo>
                    <a:pt x="207684" y="124328"/>
                    <a:pt x="204532" y="132291"/>
                    <a:pt x="202541" y="142078"/>
                  </a:cubicBezTo>
                  <a:cubicBezTo>
                    <a:pt x="200551" y="151865"/>
                    <a:pt x="199555" y="163891"/>
                    <a:pt x="199555" y="178157"/>
                  </a:cubicBezTo>
                  <a:lnTo>
                    <a:pt x="199555" y="218964"/>
                  </a:lnTo>
                  <a:lnTo>
                    <a:pt x="280671" y="218964"/>
                  </a:lnTo>
                  <a:cubicBezTo>
                    <a:pt x="283657" y="218964"/>
                    <a:pt x="286394" y="219793"/>
                    <a:pt x="288883" y="221452"/>
                  </a:cubicBezTo>
                  <a:cubicBezTo>
                    <a:pt x="291371" y="223111"/>
                    <a:pt x="293444" y="225848"/>
                    <a:pt x="295103" y="229663"/>
                  </a:cubicBezTo>
                  <a:cubicBezTo>
                    <a:pt x="296762" y="233478"/>
                    <a:pt x="298006" y="238704"/>
                    <a:pt x="298835" y="245339"/>
                  </a:cubicBezTo>
                  <a:cubicBezTo>
                    <a:pt x="299665" y="251974"/>
                    <a:pt x="300080" y="260102"/>
                    <a:pt x="300080" y="269723"/>
                  </a:cubicBezTo>
                  <a:cubicBezTo>
                    <a:pt x="300080" y="287970"/>
                    <a:pt x="298421" y="300992"/>
                    <a:pt x="295103" y="308789"/>
                  </a:cubicBezTo>
                  <a:cubicBezTo>
                    <a:pt x="291786" y="316585"/>
                    <a:pt x="286975" y="320483"/>
                    <a:pt x="280671" y="320483"/>
                  </a:cubicBezTo>
                  <a:lnTo>
                    <a:pt x="199555" y="320483"/>
                  </a:lnTo>
                  <a:lnTo>
                    <a:pt x="199555" y="553228"/>
                  </a:lnTo>
                  <a:lnTo>
                    <a:pt x="173628" y="555842"/>
                  </a:lnTo>
                  <a:cubicBezTo>
                    <a:pt x="150309" y="555842"/>
                    <a:pt x="127542" y="553479"/>
                    <a:pt x="105553" y="548979"/>
                  </a:cubicBezTo>
                  <a:lnTo>
                    <a:pt x="74647" y="539386"/>
                  </a:lnTo>
                  <a:lnTo>
                    <a:pt x="74647" y="320483"/>
                  </a:lnTo>
                  <a:lnTo>
                    <a:pt x="18911" y="320483"/>
                  </a:lnTo>
                  <a:cubicBezTo>
                    <a:pt x="12607" y="320483"/>
                    <a:pt x="7880" y="316585"/>
                    <a:pt x="4728" y="308789"/>
                  </a:cubicBezTo>
                  <a:cubicBezTo>
                    <a:pt x="1576" y="300992"/>
                    <a:pt x="0" y="287970"/>
                    <a:pt x="0" y="269723"/>
                  </a:cubicBezTo>
                  <a:cubicBezTo>
                    <a:pt x="0" y="260102"/>
                    <a:pt x="415" y="251974"/>
                    <a:pt x="1244" y="245339"/>
                  </a:cubicBezTo>
                  <a:cubicBezTo>
                    <a:pt x="2074" y="238704"/>
                    <a:pt x="3235" y="233478"/>
                    <a:pt x="4728" y="229663"/>
                  </a:cubicBezTo>
                  <a:cubicBezTo>
                    <a:pt x="6221" y="225848"/>
                    <a:pt x="8211" y="223111"/>
                    <a:pt x="10700" y="221452"/>
                  </a:cubicBezTo>
                  <a:cubicBezTo>
                    <a:pt x="13188" y="219793"/>
                    <a:pt x="16091" y="218964"/>
                    <a:pt x="19408" y="218964"/>
                  </a:cubicBezTo>
                  <a:lnTo>
                    <a:pt x="74647" y="218964"/>
                  </a:lnTo>
                  <a:lnTo>
                    <a:pt x="74647" y="181640"/>
                  </a:lnTo>
                  <a:cubicBezTo>
                    <a:pt x="74647" y="151450"/>
                    <a:pt x="77633" y="124992"/>
                    <a:pt x="83604" y="102266"/>
                  </a:cubicBezTo>
                  <a:cubicBezTo>
                    <a:pt x="89576" y="79540"/>
                    <a:pt x="98948" y="60630"/>
                    <a:pt x="111721" y="45535"/>
                  </a:cubicBezTo>
                  <a:cubicBezTo>
                    <a:pt x="124494" y="30440"/>
                    <a:pt x="140751" y="19077"/>
                    <a:pt x="160490" y="11446"/>
                  </a:cubicBezTo>
                  <a:cubicBezTo>
                    <a:pt x="180230" y="3816"/>
                    <a:pt x="203537" y="0"/>
                    <a:pt x="2304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PH" sz="8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1F954E2-85C3-47C2-8DD7-0E88C0505BF8}"/>
              </a:ext>
            </a:extLst>
          </p:cNvPr>
          <p:cNvSpPr/>
          <p:nvPr/>
        </p:nvSpPr>
        <p:spPr>
          <a:xfrm>
            <a:off x="1089771" y="244186"/>
            <a:ext cx="4217159" cy="54689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26044A6-69F1-42F4-92C5-448E7C2B3720}"/>
              </a:ext>
            </a:extLst>
          </p:cNvPr>
          <p:cNvGrpSpPr/>
          <p:nvPr/>
        </p:nvGrpSpPr>
        <p:grpSpPr>
          <a:xfrm>
            <a:off x="1255590" y="379461"/>
            <a:ext cx="300255" cy="275632"/>
            <a:chOff x="1255594" y="1323833"/>
            <a:chExt cx="559559" cy="53728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4DD5E37-A65A-4DA1-A8BB-0BF374BC3091}"/>
                </a:ext>
              </a:extLst>
            </p:cNvPr>
            <p:cNvSpPr/>
            <p:nvPr/>
          </p:nvSpPr>
          <p:spPr>
            <a:xfrm>
              <a:off x="1255594" y="1323833"/>
              <a:ext cx="450376" cy="423080"/>
            </a:xfrm>
            <a:prstGeom prst="ellipse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05EFBF-4329-43D8-80D4-59D944B885F4}"/>
                </a:ext>
              </a:extLst>
            </p:cNvPr>
            <p:cNvCxnSpPr>
              <a:cxnSpLocks/>
            </p:cNvCxnSpPr>
            <p:nvPr/>
          </p:nvCxnSpPr>
          <p:spPr>
            <a:xfrm>
              <a:off x="1642280" y="1701867"/>
              <a:ext cx="172873" cy="159246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3714AEA-B1FF-45AF-968D-BF5F5E9AD897}"/>
              </a:ext>
            </a:extLst>
          </p:cNvPr>
          <p:cNvSpPr txBox="1"/>
          <p:nvPr/>
        </p:nvSpPr>
        <p:spPr>
          <a:xfrm>
            <a:off x="1583141" y="309213"/>
            <a:ext cx="3751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Search Facebook</a:t>
            </a:r>
            <a:endParaRPr lang="en-PH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93C2D05-DB33-434E-8235-F7E543DF06B5}"/>
              </a:ext>
            </a:extLst>
          </p:cNvPr>
          <p:cNvGrpSpPr/>
          <p:nvPr/>
        </p:nvGrpSpPr>
        <p:grpSpPr>
          <a:xfrm>
            <a:off x="732201" y="1591507"/>
            <a:ext cx="936122" cy="921790"/>
            <a:chOff x="376588" y="1779723"/>
            <a:chExt cx="1036321" cy="103685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D3EC131-D3CA-4A4A-B4E7-76ED26A02765}"/>
                </a:ext>
              </a:extLst>
            </p:cNvPr>
            <p:cNvSpPr/>
            <p:nvPr/>
          </p:nvSpPr>
          <p:spPr>
            <a:xfrm>
              <a:off x="376588" y="1779723"/>
              <a:ext cx="1036321" cy="103685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B84C319-2174-461C-94ED-33D91699BCC3}"/>
                </a:ext>
              </a:extLst>
            </p:cNvPr>
            <p:cNvSpPr/>
            <p:nvPr/>
          </p:nvSpPr>
          <p:spPr>
            <a:xfrm>
              <a:off x="717452" y="1908536"/>
              <a:ext cx="365760" cy="35791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5DE0524-FB4E-4156-AA8E-E35F929C178E}"/>
                </a:ext>
              </a:extLst>
            </p:cNvPr>
            <p:cNvSpPr/>
            <p:nvPr/>
          </p:nvSpPr>
          <p:spPr>
            <a:xfrm>
              <a:off x="488973" y="2214477"/>
              <a:ext cx="847407" cy="592335"/>
            </a:xfrm>
            <a:custGeom>
              <a:avLst/>
              <a:gdLst>
                <a:gd name="connsiteX0" fmla="*/ 424790 w 847407"/>
                <a:gd name="connsiteY0" fmla="*/ 0 h 592335"/>
                <a:gd name="connsiteX1" fmla="*/ 843280 w 847407"/>
                <a:gd name="connsiteY1" fmla="*/ 321618 h 592335"/>
                <a:gd name="connsiteX2" fmla="*/ 847407 w 847407"/>
                <a:gd name="connsiteY2" fmla="*/ 360226 h 592335"/>
                <a:gd name="connsiteX3" fmla="*/ 845487 w 847407"/>
                <a:gd name="connsiteY3" fmla="*/ 363764 h 592335"/>
                <a:gd name="connsiteX4" fmla="*/ 415820 w 847407"/>
                <a:gd name="connsiteY4" fmla="*/ 592335 h 592335"/>
                <a:gd name="connsiteX5" fmla="*/ 49425 w 847407"/>
                <a:gd name="connsiteY5" fmla="*/ 440491 h 592335"/>
                <a:gd name="connsiteX6" fmla="*/ 0 w 847407"/>
                <a:gd name="connsiteY6" fmla="*/ 380556 h 592335"/>
                <a:gd name="connsiteX7" fmla="*/ 6301 w 847407"/>
                <a:gd name="connsiteY7" fmla="*/ 321618 h 592335"/>
                <a:gd name="connsiteX8" fmla="*/ 424790 w 847407"/>
                <a:gd name="connsiteY8" fmla="*/ 0 h 59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7407" h="592335">
                  <a:moveTo>
                    <a:pt x="424790" y="0"/>
                  </a:moveTo>
                  <a:cubicBezTo>
                    <a:pt x="631218" y="0"/>
                    <a:pt x="803448" y="138071"/>
                    <a:pt x="843280" y="321618"/>
                  </a:cubicBezTo>
                  <a:lnTo>
                    <a:pt x="847407" y="360226"/>
                  </a:lnTo>
                  <a:lnTo>
                    <a:pt x="845487" y="363764"/>
                  </a:lnTo>
                  <a:cubicBezTo>
                    <a:pt x="752370" y="501668"/>
                    <a:pt x="594678" y="592335"/>
                    <a:pt x="415820" y="592335"/>
                  </a:cubicBezTo>
                  <a:cubicBezTo>
                    <a:pt x="272734" y="592335"/>
                    <a:pt x="143194" y="534308"/>
                    <a:pt x="49425" y="440491"/>
                  </a:cubicBezTo>
                  <a:lnTo>
                    <a:pt x="0" y="380556"/>
                  </a:lnTo>
                  <a:lnTo>
                    <a:pt x="6301" y="321618"/>
                  </a:lnTo>
                  <a:cubicBezTo>
                    <a:pt x="46133" y="138071"/>
                    <a:pt x="218362" y="0"/>
                    <a:pt x="424790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PH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08841CF-849F-42A6-9020-CBACD26029AC}"/>
              </a:ext>
            </a:extLst>
          </p:cNvPr>
          <p:cNvSpPr txBox="1"/>
          <p:nvPr/>
        </p:nvSpPr>
        <p:spPr>
          <a:xfrm>
            <a:off x="1907101" y="1703328"/>
            <a:ext cx="3751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Insert your topic</a:t>
            </a:r>
            <a:endParaRPr lang="en-PH" sz="3600" b="1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C5DA066-4C8F-4428-9BBD-78732640DE94}"/>
              </a:ext>
            </a:extLst>
          </p:cNvPr>
          <p:cNvGrpSpPr/>
          <p:nvPr/>
        </p:nvGrpSpPr>
        <p:grpSpPr>
          <a:xfrm>
            <a:off x="5691098" y="244485"/>
            <a:ext cx="662082" cy="546296"/>
            <a:chOff x="5433918" y="177785"/>
            <a:chExt cx="1074683" cy="88674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D858362-7EF7-4324-A466-77AE77C5439B}"/>
                </a:ext>
              </a:extLst>
            </p:cNvPr>
            <p:cNvGrpSpPr/>
            <p:nvPr/>
          </p:nvGrpSpPr>
          <p:grpSpPr>
            <a:xfrm>
              <a:off x="5433918" y="177785"/>
              <a:ext cx="1074683" cy="673618"/>
              <a:chOff x="4741014" y="910541"/>
              <a:chExt cx="1596788" cy="1301292"/>
            </a:xfrm>
          </p:grpSpPr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38F7337D-F236-4FB9-911E-9082B297BEBB}"/>
                  </a:ext>
                </a:extLst>
              </p:cNvPr>
              <p:cNvSpPr/>
              <p:nvPr/>
            </p:nvSpPr>
            <p:spPr>
              <a:xfrm>
                <a:off x="4741014" y="910541"/>
                <a:ext cx="1596788" cy="724226"/>
              </a:xfrm>
              <a:prstGeom prst="triangle">
                <a:avLst/>
              </a:prstGeom>
              <a:solidFill>
                <a:srgbClr val="1877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48E13CA-C9C2-4EC4-9731-17E4AE18ABC9}"/>
                  </a:ext>
                </a:extLst>
              </p:cNvPr>
              <p:cNvSpPr/>
              <p:nvPr/>
            </p:nvSpPr>
            <p:spPr>
              <a:xfrm>
                <a:off x="5029893" y="1487607"/>
                <a:ext cx="1019033" cy="724226"/>
              </a:xfrm>
              <a:custGeom>
                <a:avLst/>
                <a:gdLst>
                  <a:gd name="connsiteX0" fmla="*/ 0 w 1019033"/>
                  <a:gd name="connsiteY0" fmla="*/ 0 h 724226"/>
                  <a:gd name="connsiteX1" fmla="*/ 1019033 w 1019033"/>
                  <a:gd name="connsiteY1" fmla="*/ 0 h 724226"/>
                  <a:gd name="connsiteX2" fmla="*/ 1019033 w 1019033"/>
                  <a:gd name="connsiteY2" fmla="*/ 724226 h 724226"/>
                  <a:gd name="connsiteX3" fmla="*/ 654745 w 1019033"/>
                  <a:gd name="connsiteY3" fmla="*/ 724226 h 724226"/>
                  <a:gd name="connsiteX4" fmla="*/ 654745 w 1019033"/>
                  <a:gd name="connsiteY4" fmla="*/ 294320 h 724226"/>
                  <a:gd name="connsiteX5" fmla="*/ 364286 w 1019033"/>
                  <a:gd name="connsiteY5" fmla="*/ 294320 h 724226"/>
                  <a:gd name="connsiteX6" fmla="*/ 364286 w 1019033"/>
                  <a:gd name="connsiteY6" fmla="*/ 724226 h 724226"/>
                  <a:gd name="connsiteX7" fmla="*/ 0 w 1019033"/>
                  <a:gd name="connsiteY7" fmla="*/ 724226 h 724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9033" h="724226">
                    <a:moveTo>
                      <a:pt x="0" y="0"/>
                    </a:moveTo>
                    <a:lnTo>
                      <a:pt x="1019033" y="0"/>
                    </a:lnTo>
                    <a:lnTo>
                      <a:pt x="1019033" y="724226"/>
                    </a:lnTo>
                    <a:lnTo>
                      <a:pt x="654745" y="724226"/>
                    </a:lnTo>
                    <a:lnTo>
                      <a:pt x="654745" y="294320"/>
                    </a:lnTo>
                    <a:lnTo>
                      <a:pt x="364286" y="294320"/>
                    </a:lnTo>
                    <a:lnTo>
                      <a:pt x="364286" y="724226"/>
                    </a:lnTo>
                    <a:lnTo>
                      <a:pt x="0" y="724226"/>
                    </a:lnTo>
                    <a:close/>
                  </a:path>
                </a:pathLst>
              </a:custGeom>
              <a:solidFill>
                <a:srgbClr val="1877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PH"/>
              </a:p>
            </p:txBody>
          </p:sp>
        </p:grp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E6FCAB4-FF71-4815-9A40-A69BB25A378B}"/>
                </a:ext>
              </a:extLst>
            </p:cNvPr>
            <p:cNvSpPr/>
            <p:nvPr/>
          </p:nvSpPr>
          <p:spPr>
            <a:xfrm>
              <a:off x="5433918" y="1018806"/>
              <a:ext cx="1074683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313A2565-484F-4031-B134-21F6C5D4E8C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51" b="94944" l="6280" r="89372">
                        <a14:foregroundMark x1="14976" y1="9551" x2="14976" y2="9551"/>
                        <a14:foregroundMark x1="17874" y1="29775" x2="17874" y2="29775"/>
                        <a14:foregroundMark x1="7246" y1="60112" x2="7246" y2="60112"/>
                        <a14:foregroundMark x1="11594" y1="93258" x2="11594" y2="93258"/>
                        <a14:foregroundMark x1="17874" y1="94944" x2="17874" y2="94944"/>
                        <a14:foregroundMark x1="10628" y1="94944" x2="10628" y2="949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87773" y="227407"/>
            <a:ext cx="675565" cy="580920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58C07F0A-7395-4FC1-BB2B-5E89AFFCB273}"/>
              </a:ext>
            </a:extLst>
          </p:cNvPr>
          <p:cNvGrpSpPr/>
          <p:nvPr/>
        </p:nvGrpSpPr>
        <p:grpSpPr>
          <a:xfrm>
            <a:off x="8397970" y="285577"/>
            <a:ext cx="675565" cy="503535"/>
            <a:chOff x="4773908" y="4121624"/>
            <a:chExt cx="1322092" cy="985427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F7512239-BBF5-48D8-B29F-7D4005364E1F}"/>
                </a:ext>
              </a:extLst>
            </p:cNvPr>
            <p:cNvSpPr/>
            <p:nvPr/>
          </p:nvSpPr>
          <p:spPr>
            <a:xfrm>
              <a:off x="4773908" y="4121624"/>
              <a:ext cx="1322092" cy="83251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FB24E56A-FA73-4F06-A4EC-E01DA2541C01}"/>
                </a:ext>
              </a:extLst>
            </p:cNvPr>
            <p:cNvSpPr/>
            <p:nvPr/>
          </p:nvSpPr>
          <p:spPr>
            <a:xfrm rot="5400000">
              <a:off x="5231890" y="4374107"/>
              <a:ext cx="499388" cy="300251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FDB930A-E864-4A1C-8AA9-1FDB5BFC9F5B}"/>
                </a:ext>
              </a:extLst>
            </p:cNvPr>
            <p:cNvSpPr/>
            <p:nvPr/>
          </p:nvSpPr>
          <p:spPr>
            <a:xfrm>
              <a:off x="4987972" y="5049672"/>
              <a:ext cx="907860" cy="5737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F5F09313-1717-4455-B854-69098E3A70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06" b="89032" l="4922" r="93960">
                        <a14:foregroundMark x1="8725" y1="24086" x2="8725" y2="24086"/>
                        <a14:foregroundMark x1="94407" y1="27097" x2="94407" y2="27097"/>
                        <a14:foregroundMark x1="4922" y1="31183" x2="4922" y2="31183"/>
                        <a14:foregroundMark x1="43848" y1="55484" x2="43848" y2="55484"/>
                        <a14:foregroundMark x1="57271" y1="8387" x2="57271" y2="8387"/>
                        <a14:foregroundMark x1="56823" y1="5806" x2="56823" y2="5806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-3052"/>
          <a:stretch/>
        </p:blipFill>
        <p:spPr>
          <a:xfrm>
            <a:off x="9815078" y="228380"/>
            <a:ext cx="606805" cy="631240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82859BD3-854D-4DFA-9C33-7DD731844F8C}"/>
              </a:ext>
            </a:extLst>
          </p:cNvPr>
          <p:cNvGrpSpPr/>
          <p:nvPr/>
        </p:nvGrpSpPr>
        <p:grpSpPr>
          <a:xfrm>
            <a:off x="11079189" y="255208"/>
            <a:ext cx="573784" cy="577584"/>
            <a:chOff x="3345510" y="723333"/>
            <a:chExt cx="3798070" cy="3823222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574C86E-08F2-4325-908B-E051CC1F5F0A}"/>
                </a:ext>
              </a:extLst>
            </p:cNvPr>
            <p:cNvSpPr/>
            <p:nvPr/>
          </p:nvSpPr>
          <p:spPr>
            <a:xfrm>
              <a:off x="3345510" y="748486"/>
              <a:ext cx="3798069" cy="379806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B7FE1F41-5BBD-4F30-BB29-02C12F24EC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851" b="94030" l="3905" r="98915">
                          <a14:foregroundMark x1="22343" y1="57612" x2="22343" y2="57612"/>
                          <a14:foregroundMark x1="4338" y1="91940" x2="4338" y2="91940"/>
                          <a14:foregroundMark x1="33839" y1="91343" x2="33839" y2="91343"/>
                          <a14:foregroundMark x1="83080" y1="58806" x2="83080" y2="58806"/>
                          <a14:foregroundMark x1="94794" y1="93134" x2="94794" y2="93134"/>
                          <a14:foregroundMark x1="70716" y1="94328" x2="70716" y2="94328"/>
                          <a14:foregroundMark x1="98915" y1="94030" x2="98915" y2="94030"/>
                        </a14:backgroundRemoval>
                      </a14:imgEffect>
                    </a14:imgLayer>
                  </a14:imgProps>
                </a:ext>
              </a:extLst>
            </a:blip>
            <a:srcRect l="3980" t="1013" r="8417"/>
            <a:stretch/>
          </p:blipFill>
          <p:spPr>
            <a:xfrm>
              <a:off x="3345510" y="723333"/>
              <a:ext cx="3798070" cy="3118636"/>
            </a:xfrm>
            <a:custGeom>
              <a:avLst/>
              <a:gdLst>
                <a:gd name="connsiteX0" fmla="*/ 1899035 w 3798070"/>
                <a:gd name="connsiteY0" fmla="*/ 0 h 3118636"/>
                <a:gd name="connsiteX1" fmla="*/ 3798070 w 3798070"/>
                <a:gd name="connsiteY1" fmla="*/ 1899035 h 3118636"/>
                <a:gd name="connsiteX2" fmla="*/ 3364423 w 3798070"/>
                <a:gd name="connsiteY2" fmla="*/ 3106998 h 3118636"/>
                <a:gd name="connsiteX3" fmla="*/ 3353845 w 3798070"/>
                <a:gd name="connsiteY3" fmla="*/ 3118636 h 3118636"/>
                <a:gd name="connsiteX4" fmla="*/ 444225 w 3798070"/>
                <a:gd name="connsiteY4" fmla="*/ 3118636 h 3118636"/>
                <a:gd name="connsiteX5" fmla="*/ 433648 w 3798070"/>
                <a:gd name="connsiteY5" fmla="*/ 3106998 h 3118636"/>
                <a:gd name="connsiteX6" fmla="*/ 0 w 3798070"/>
                <a:gd name="connsiteY6" fmla="*/ 1899035 h 3118636"/>
                <a:gd name="connsiteX7" fmla="*/ 1899035 w 3798070"/>
                <a:gd name="connsiteY7" fmla="*/ 0 h 311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98070" h="3118636">
                  <a:moveTo>
                    <a:pt x="1899035" y="0"/>
                  </a:moveTo>
                  <a:cubicBezTo>
                    <a:pt x="2947843" y="0"/>
                    <a:pt x="3798070" y="850227"/>
                    <a:pt x="3798070" y="1899035"/>
                  </a:cubicBezTo>
                  <a:cubicBezTo>
                    <a:pt x="3798070" y="2357889"/>
                    <a:pt x="3635331" y="2778733"/>
                    <a:pt x="3364423" y="3106998"/>
                  </a:cubicBezTo>
                  <a:lnTo>
                    <a:pt x="3353845" y="3118636"/>
                  </a:lnTo>
                  <a:lnTo>
                    <a:pt x="444225" y="3118636"/>
                  </a:lnTo>
                  <a:lnTo>
                    <a:pt x="433648" y="3106998"/>
                  </a:lnTo>
                  <a:cubicBezTo>
                    <a:pt x="162739" y="2778733"/>
                    <a:pt x="0" y="2357889"/>
                    <a:pt x="0" y="1899035"/>
                  </a:cubicBezTo>
                  <a:cubicBezTo>
                    <a:pt x="0" y="850227"/>
                    <a:pt x="850227" y="0"/>
                    <a:pt x="1899035" y="0"/>
                  </a:cubicBezTo>
                  <a:close/>
                </a:path>
              </a:pathLst>
            </a:custGeom>
          </p:spPr>
        </p:pic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153F051C-F412-4518-B855-289100679C6E}"/>
              </a:ext>
            </a:extLst>
          </p:cNvPr>
          <p:cNvSpPr txBox="1"/>
          <p:nvPr/>
        </p:nvSpPr>
        <p:spPr>
          <a:xfrm>
            <a:off x="1913432" y="2443392"/>
            <a:ext cx="93772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8147FD-6478-48C9-8832-C44F1B725155}"/>
              </a:ext>
            </a:extLst>
          </p:cNvPr>
          <p:cNvGrpSpPr/>
          <p:nvPr/>
        </p:nvGrpSpPr>
        <p:grpSpPr>
          <a:xfrm>
            <a:off x="11079189" y="1865122"/>
            <a:ext cx="423029" cy="109125"/>
            <a:chOff x="10877268" y="4328671"/>
            <a:chExt cx="423029" cy="109125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17AC269F-3B1D-41F0-A7A7-28A41EF9A5BF}"/>
                </a:ext>
              </a:extLst>
            </p:cNvPr>
            <p:cNvSpPr/>
            <p:nvPr/>
          </p:nvSpPr>
          <p:spPr>
            <a:xfrm>
              <a:off x="10877268" y="4328671"/>
              <a:ext cx="106853" cy="10685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4B2C448-2BFC-40E0-B53A-A9F75B4E8350}"/>
                </a:ext>
              </a:extLst>
            </p:cNvPr>
            <p:cNvSpPr/>
            <p:nvPr/>
          </p:nvSpPr>
          <p:spPr>
            <a:xfrm>
              <a:off x="11029668" y="4330943"/>
              <a:ext cx="106853" cy="10685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35496F9-F9A6-45E7-9259-4F148FDC733A}"/>
                </a:ext>
              </a:extLst>
            </p:cNvPr>
            <p:cNvSpPr/>
            <p:nvPr/>
          </p:nvSpPr>
          <p:spPr>
            <a:xfrm>
              <a:off x="11193444" y="4330943"/>
              <a:ext cx="106853" cy="10685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A4E81E8-EBE0-41BE-8B62-DD0C01AC8E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965" y="4168341"/>
            <a:ext cx="2251800" cy="15012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6E2C54F-DB93-4E83-8C44-4723273878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549" y="4158837"/>
            <a:ext cx="2251800" cy="15012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7FBD282-8140-4C54-88C5-781A7DF07F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462" y="4157878"/>
            <a:ext cx="2251800" cy="1501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7E38D4-E8B1-4344-9CCC-C7AD6E7A5B0B}"/>
              </a:ext>
            </a:extLst>
          </p:cNvPr>
          <p:cNvSpPr/>
          <p:nvPr/>
        </p:nvSpPr>
        <p:spPr>
          <a:xfrm>
            <a:off x="-140884" y="-18018"/>
            <a:ext cx="929058" cy="6892851"/>
          </a:xfrm>
          <a:prstGeom prst="rect">
            <a:avLst/>
          </a:prstGeom>
          <a:solidFill>
            <a:schemeClr val="bg2">
              <a:lumMod val="1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A79FA70-9A77-44BD-B66F-503F440042A3}"/>
              </a:ext>
            </a:extLst>
          </p:cNvPr>
          <p:cNvSpPr/>
          <p:nvPr/>
        </p:nvSpPr>
        <p:spPr>
          <a:xfrm>
            <a:off x="7833501" y="-18018"/>
            <a:ext cx="929058" cy="6892851"/>
          </a:xfrm>
          <a:prstGeom prst="rect">
            <a:avLst/>
          </a:prstGeom>
          <a:solidFill>
            <a:schemeClr val="bg2">
              <a:lumMod val="1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7EB9F7C-E637-45D3-8742-40E383FDF053}"/>
              </a:ext>
            </a:extLst>
          </p:cNvPr>
          <p:cNvSpPr/>
          <p:nvPr/>
        </p:nvSpPr>
        <p:spPr>
          <a:xfrm rot="16200000">
            <a:off x="3823026" y="2847522"/>
            <a:ext cx="974200" cy="7046755"/>
          </a:xfrm>
          <a:prstGeom prst="rect">
            <a:avLst/>
          </a:prstGeom>
          <a:solidFill>
            <a:schemeClr val="bg2">
              <a:lumMod val="1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142B1B6-EF5D-4F94-8F03-552D729D067E}"/>
              </a:ext>
            </a:extLst>
          </p:cNvPr>
          <p:cNvSpPr/>
          <p:nvPr/>
        </p:nvSpPr>
        <p:spPr>
          <a:xfrm rot="16200000">
            <a:off x="3724550" y="-2943302"/>
            <a:ext cx="1170459" cy="7046755"/>
          </a:xfrm>
          <a:prstGeom prst="rect">
            <a:avLst/>
          </a:prstGeom>
          <a:solidFill>
            <a:schemeClr val="bg2">
              <a:lumMod val="1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8358AC-E4BD-406D-B340-CD5ACFB01526}"/>
              </a:ext>
            </a:extLst>
          </p:cNvPr>
          <p:cNvSpPr/>
          <p:nvPr/>
        </p:nvSpPr>
        <p:spPr>
          <a:xfrm>
            <a:off x="8762559" y="-18018"/>
            <a:ext cx="3456737" cy="6892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E3F150-4736-46F6-BB0D-ACFA8F0EDB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79" y="1095493"/>
            <a:ext cx="7395118" cy="493007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3B4B89A-57E5-4515-8122-67361A96BBA6}"/>
              </a:ext>
            </a:extLst>
          </p:cNvPr>
          <p:cNvCxnSpPr/>
          <p:nvPr/>
        </p:nvCxnSpPr>
        <p:spPr>
          <a:xfrm>
            <a:off x="8762559" y="709323"/>
            <a:ext cx="345673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FF3E61D-3888-4D89-9583-C891DD5EB203}"/>
              </a:ext>
            </a:extLst>
          </p:cNvPr>
          <p:cNvGrpSpPr/>
          <p:nvPr/>
        </p:nvGrpSpPr>
        <p:grpSpPr>
          <a:xfrm>
            <a:off x="8174919" y="3512316"/>
            <a:ext cx="561972" cy="561972"/>
            <a:chOff x="8109603" y="3512316"/>
            <a:chExt cx="561972" cy="56197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E5C94A4-7969-4B2D-859B-C023727F955F}"/>
                </a:ext>
              </a:extLst>
            </p:cNvPr>
            <p:cNvSpPr/>
            <p:nvPr/>
          </p:nvSpPr>
          <p:spPr>
            <a:xfrm>
              <a:off x="8109603" y="3512316"/>
              <a:ext cx="561972" cy="56197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7" name="Half Frame 26">
              <a:extLst>
                <a:ext uri="{FF2B5EF4-FFF2-40B4-BE49-F238E27FC236}">
                  <a16:creationId xmlns:a16="http://schemas.microsoft.com/office/drawing/2014/main" id="{7F16689C-D5E3-4C76-8A10-C1EC5E460B95}"/>
                </a:ext>
              </a:extLst>
            </p:cNvPr>
            <p:cNvSpPr/>
            <p:nvPr/>
          </p:nvSpPr>
          <p:spPr>
            <a:xfrm rot="8210480">
              <a:off x="8270624" y="3694453"/>
              <a:ext cx="181990" cy="220255"/>
            </a:xfrm>
            <a:prstGeom prst="halfFrame">
              <a:avLst>
                <a:gd name="adj1" fmla="val 15165"/>
                <a:gd name="adj2" fmla="val 1213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>
                <a:solidFill>
                  <a:schemeClr val="tx1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E66BE88-2A24-4A9F-9632-3463983AA3ED}"/>
              </a:ext>
            </a:extLst>
          </p:cNvPr>
          <p:cNvGrpSpPr/>
          <p:nvPr/>
        </p:nvGrpSpPr>
        <p:grpSpPr>
          <a:xfrm>
            <a:off x="69137" y="3560532"/>
            <a:ext cx="561972" cy="561972"/>
            <a:chOff x="8109603" y="3512316"/>
            <a:chExt cx="561972" cy="561972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0F6BA45-8489-4923-8859-06541231E140}"/>
                </a:ext>
              </a:extLst>
            </p:cNvPr>
            <p:cNvSpPr/>
            <p:nvPr/>
          </p:nvSpPr>
          <p:spPr>
            <a:xfrm>
              <a:off x="8109603" y="3512316"/>
              <a:ext cx="561972" cy="56197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61" name="Half Frame 60">
              <a:extLst>
                <a:ext uri="{FF2B5EF4-FFF2-40B4-BE49-F238E27FC236}">
                  <a16:creationId xmlns:a16="http://schemas.microsoft.com/office/drawing/2014/main" id="{0D254B75-1FB8-414C-AF48-B98AFC61718E}"/>
                </a:ext>
              </a:extLst>
            </p:cNvPr>
            <p:cNvSpPr/>
            <p:nvPr/>
          </p:nvSpPr>
          <p:spPr>
            <a:xfrm rot="13389520" flipH="1">
              <a:off x="8335940" y="3694453"/>
              <a:ext cx="181990" cy="220255"/>
            </a:xfrm>
            <a:prstGeom prst="halfFrame">
              <a:avLst>
                <a:gd name="adj1" fmla="val 15165"/>
                <a:gd name="adj2" fmla="val 1213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78F129A-061A-4495-89F6-2ECD11EB3123}"/>
              </a:ext>
            </a:extLst>
          </p:cNvPr>
          <p:cNvGrpSpPr/>
          <p:nvPr/>
        </p:nvGrpSpPr>
        <p:grpSpPr>
          <a:xfrm>
            <a:off x="8940481" y="827277"/>
            <a:ext cx="525842" cy="517791"/>
            <a:chOff x="376588" y="1779723"/>
            <a:chExt cx="1036321" cy="103685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2DEF7DE-EFBF-43C8-9186-727B6BE3037C}"/>
                </a:ext>
              </a:extLst>
            </p:cNvPr>
            <p:cNvSpPr/>
            <p:nvPr/>
          </p:nvSpPr>
          <p:spPr>
            <a:xfrm>
              <a:off x="376588" y="1779723"/>
              <a:ext cx="1036321" cy="103685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4DDDFE22-7D3D-42F3-93B6-710E638862B2}"/>
                </a:ext>
              </a:extLst>
            </p:cNvPr>
            <p:cNvSpPr/>
            <p:nvPr/>
          </p:nvSpPr>
          <p:spPr>
            <a:xfrm>
              <a:off x="717452" y="1908536"/>
              <a:ext cx="365760" cy="35791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F7E3E71-089E-4ACA-89DE-0B47652AE02F}"/>
                </a:ext>
              </a:extLst>
            </p:cNvPr>
            <p:cNvSpPr/>
            <p:nvPr/>
          </p:nvSpPr>
          <p:spPr>
            <a:xfrm>
              <a:off x="488973" y="2214477"/>
              <a:ext cx="847407" cy="592335"/>
            </a:xfrm>
            <a:custGeom>
              <a:avLst/>
              <a:gdLst>
                <a:gd name="connsiteX0" fmla="*/ 424790 w 847407"/>
                <a:gd name="connsiteY0" fmla="*/ 0 h 592335"/>
                <a:gd name="connsiteX1" fmla="*/ 843280 w 847407"/>
                <a:gd name="connsiteY1" fmla="*/ 321618 h 592335"/>
                <a:gd name="connsiteX2" fmla="*/ 847407 w 847407"/>
                <a:gd name="connsiteY2" fmla="*/ 360226 h 592335"/>
                <a:gd name="connsiteX3" fmla="*/ 845487 w 847407"/>
                <a:gd name="connsiteY3" fmla="*/ 363764 h 592335"/>
                <a:gd name="connsiteX4" fmla="*/ 415820 w 847407"/>
                <a:gd name="connsiteY4" fmla="*/ 592335 h 592335"/>
                <a:gd name="connsiteX5" fmla="*/ 49425 w 847407"/>
                <a:gd name="connsiteY5" fmla="*/ 440491 h 592335"/>
                <a:gd name="connsiteX6" fmla="*/ 0 w 847407"/>
                <a:gd name="connsiteY6" fmla="*/ 380556 h 592335"/>
                <a:gd name="connsiteX7" fmla="*/ 6301 w 847407"/>
                <a:gd name="connsiteY7" fmla="*/ 321618 h 592335"/>
                <a:gd name="connsiteX8" fmla="*/ 424790 w 847407"/>
                <a:gd name="connsiteY8" fmla="*/ 0 h 59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7407" h="592335">
                  <a:moveTo>
                    <a:pt x="424790" y="0"/>
                  </a:moveTo>
                  <a:cubicBezTo>
                    <a:pt x="631218" y="0"/>
                    <a:pt x="803448" y="138071"/>
                    <a:pt x="843280" y="321618"/>
                  </a:cubicBezTo>
                  <a:lnTo>
                    <a:pt x="847407" y="360226"/>
                  </a:lnTo>
                  <a:lnTo>
                    <a:pt x="845487" y="363764"/>
                  </a:lnTo>
                  <a:cubicBezTo>
                    <a:pt x="752370" y="501668"/>
                    <a:pt x="594678" y="592335"/>
                    <a:pt x="415820" y="592335"/>
                  </a:cubicBezTo>
                  <a:cubicBezTo>
                    <a:pt x="272734" y="592335"/>
                    <a:pt x="143194" y="534308"/>
                    <a:pt x="49425" y="440491"/>
                  </a:cubicBezTo>
                  <a:lnTo>
                    <a:pt x="0" y="380556"/>
                  </a:lnTo>
                  <a:lnTo>
                    <a:pt x="6301" y="321618"/>
                  </a:lnTo>
                  <a:cubicBezTo>
                    <a:pt x="46133" y="138071"/>
                    <a:pt x="218362" y="0"/>
                    <a:pt x="424790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PH" dirty="0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B204F83E-255F-439A-B5D0-77DAF3180753}"/>
              </a:ext>
            </a:extLst>
          </p:cNvPr>
          <p:cNvSpPr txBox="1"/>
          <p:nvPr/>
        </p:nvSpPr>
        <p:spPr>
          <a:xfrm>
            <a:off x="9573764" y="871213"/>
            <a:ext cx="2866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Insert Subtopic</a:t>
            </a:r>
            <a:endParaRPr lang="en-PH" sz="24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8B7F3E6-8709-470D-AADB-C8FB4AF651B8}"/>
              </a:ext>
            </a:extLst>
          </p:cNvPr>
          <p:cNvSpPr txBox="1"/>
          <p:nvPr/>
        </p:nvSpPr>
        <p:spPr>
          <a:xfrm>
            <a:off x="9558703" y="1484556"/>
            <a:ext cx="27872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3" name="Arrow: Up 72">
            <a:extLst>
              <a:ext uri="{FF2B5EF4-FFF2-40B4-BE49-F238E27FC236}">
                <a16:creationId xmlns:a16="http://schemas.microsoft.com/office/drawing/2014/main" id="{57B23E0D-84F9-4635-B15C-622DFCF8B544}"/>
              </a:ext>
            </a:extLst>
          </p:cNvPr>
          <p:cNvSpPr/>
          <p:nvPr/>
        </p:nvSpPr>
        <p:spPr>
          <a:xfrm rot="18462405">
            <a:off x="12266030" y="6404018"/>
            <a:ext cx="540851" cy="452651"/>
          </a:xfrm>
          <a:prstGeom prst="upArrow">
            <a:avLst>
              <a:gd name="adj1" fmla="val 50000"/>
              <a:gd name="adj2" fmla="val 63636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EEA05D1-D216-4461-9BE4-BF826A4162CB}"/>
              </a:ext>
            </a:extLst>
          </p:cNvPr>
          <p:cNvGrpSpPr/>
          <p:nvPr/>
        </p:nvGrpSpPr>
        <p:grpSpPr>
          <a:xfrm>
            <a:off x="92306" y="148643"/>
            <a:ext cx="561972" cy="561972"/>
            <a:chOff x="26990" y="148643"/>
            <a:chExt cx="561972" cy="561972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D195FCF-754A-49A5-901E-292243E3685A}"/>
                </a:ext>
              </a:extLst>
            </p:cNvPr>
            <p:cNvSpPr/>
            <p:nvPr/>
          </p:nvSpPr>
          <p:spPr>
            <a:xfrm>
              <a:off x="26990" y="148643"/>
              <a:ext cx="561972" cy="56197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78" name="Plus Sign 77">
              <a:extLst>
                <a:ext uri="{FF2B5EF4-FFF2-40B4-BE49-F238E27FC236}">
                  <a16:creationId xmlns:a16="http://schemas.microsoft.com/office/drawing/2014/main" id="{A5F4A6A2-3C8B-4598-9B7C-905392F75206}"/>
                </a:ext>
              </a:extLst>
            </p:cNvPr>
            <p:cNvSpPr/>
            <p:nvPr/>
          </p:nvSpPr>
          <p:spPr>
            <a:xfrm rot="2457745">
              <a:off x="98622" y="242052"/>
              <a:ext cx="420784" cy="392831"/>
            </a:xfrm>
            <a:prstGeom prst="mathPlus">
              <a:avLst>
                <a:gd name="adj1" fmla="val 510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FAFF190-B3B2-4D3E-A085-5C3329611F1A}"/>
              </a:ext>
            </a:extLst>
          </p:cNvPr>
          <p:cNvGrpSpPr/>
          <p:nvPr/>
        </p:nvGrpSpPr>
        <p:grpSpPr>
          <a:xfrm>
            <a:off x="727987" y="126680"/>
            <a:ext cx="565012" cy="572496"/>
            <a:chOff x="249070" y="188616"/>
            <a:chExt cx="675565" cy="68451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E6B6705-D3E2-42E6-A978-F1C30FB8DF3D}"/>
                </a:ext>
              </a:extLst>
            </p:cNvPr>
            <p:cNvSpPr/>
            <p:nvPr/>
          </p:nvSpPr>
          <p:spPr>
            <a:xfrm>
              <a:off x="249070" y="188616"/>
              <a:ext cx="675565" cy="675565"/>
            </a:xfrm>
            <a:prstGeom prst="ellipse">
              <a:avLst/>
            </a:prstGeom>
            <a:solidFill>
              <a:srgbClr val="0687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5FC643-BC8F-4636-AF7B-E29D28632801}"/>
                </a:ext>
              </a:extLst>
            </p:cNvPr>
            <p:cNvSpPr txBox="1"/>
            <p:nvPr/>
          </p:nvSpPr>
          <p:spPr>
            <a:xfrm>
              <a:off x="414206" y="317287"/>
              <a:ext cx="317995" cy="555842"/>
            </a:xfrm>
            <a:custGeom>
              <a:avLst/>
              <a:gdLst/>
              <a:ahLst/>
              <a:cxnLst/>
              <a:rect l="l" t="t" r="r" b="b"/>
              <a:pathLst>
                <a:path w="317995" h="555842">
                  <a:moveTo>
                    <a:pt x="230409" y="0"/>
                  </a:moveTo>
                  <a:cubicBezTo>
                    <a:pt x="243348" y="0"/>
                    <a:pt x="255623" y="1079"/>
                    <a:pt x="267235" y="3235"/>
                  </a:cubicBezTo>
                  <a:cubicBezTo>
                    <a:pt x="278847" y="5392"/>
                    <a:pt x="287970" y="7714"/>
                    <a:pt x="294606" y="10202"/>
                  </a:cubicBezTo>
                  <a:cubicBezTo>
                    <a:pt x="301241" y="12690"/>
                    <a:pt x="305720" y="15013"/>
                    <a:pt x="308042" y="17169"/>
                  </a:cubicBezTo>
                  <a:cubicBezTo>
                    <a:pt x="310364" y="19326"/>
                    <a:pt x="312272" y="22477"/>
                    <a:pt x="313765" y="26624"/>
                  </a:cubicBezTo>
                  <a:cubicBezTo>
                    <a:pt x="315258" y="30771"/>
                    <a:pt x="316336" y="36080"/>
                    <a:pt x="316999" y="42549"/>
                  </a:cubicBezTo>
                  <a:cubicBezTo>
                    <a:pt x="317663" y="49018"/>
                    <a:pt x="317995" y="57064"/>
                    <a:pt x="317995" y="66685"/>
                  </a:cubicBezTo>
                  <a:cubicBezTo>
                    <a:pt x="317995" y="76306"/>
                    <a:pt x="317663" y="84019"/>
                    <a:pt x="316999" y="89825"/>
                  </a:cubicBezTo>
                  <a:cubicBezTo>
                    <a:pt x="316336" y="95631"/>
                    <a:pt x="315341" y="100110"/>
                    <a:pt x="314014" y="103262"/>
                  </a:cubicBezTo>
                  <a:cubicBezTo>
                    <a:pt x="312687" y="106413"/>
                    <a:pt x="311194" y="108570"/>
                    <a:pt x="309535" y="109731"/>
                  </a:cubicBezTo>
                  <a:cubicBezTo>
                    <a:pt x="307876" y="110892"/>
                    <a:pt x="306051" y="111473"/>
                    <a:pt x="304061" y="111473"/>
                  </a:cubicBezTo>
                  <a:cubicBezTo>
                    <a:pt x="301738" y="111473"/>
                    <a:pt x="299167" y="110892"/>
                    <a:pt x="296347" y="109731"/>
                  </a:cubicBezTo>
                  <a:cubicBezTo>
                    <a:pt x="293527" y="108570"/>
                    <a:pt x="290044" y="107326"/>
                    <a:pt x="285897" y="105999"/>
                  </a:cubicBezTo>
                  <a:cubicBezTo>
                    <a:pt x="281750" y="104672"/>
                    <a:pt x="276856" y="103427"/>
                    <a:pt x="271216" y="102266"/>
                  </a:cubicBezTo>
                  <a:cubicBezTo>
                    <a:pt x="265576" y="101105"/>
                    <a:pt x="258941" y="100524"/>
                    <a:pt x="251310" y="100524"/>
                  </a:cubicBezTo>
                  <a:cubicBezTo>
                    <a:pt x="242353" y="100524"/>
                    <a:pt x="234639" y="101934"/>
                    <a:pt x="228170" y="104754"/>
                  </a:cubicBezTo>
                  <a:cubicBezTo>
                    <a:pt x="221701" y="107574"/>
                    <a:pt x="216309" y="112053"/>
                    <a:pt x="211997" y="118191"/>
                  </a:cubicBezTo>
                  <a:cubicBezTo>
                    <a:pt x="207684" y="124328"/>
                    <a:pt x="204532" y="132291"/>
                    <a:pt x="202541" y="142078"/>
                  </a:cubicBezTo>
                  <a:cubicBezTo>
                    <a:pt x="200551" y="151865"/>
                    <a:pt x="199555" y="163891"/>
                    <a:pt x="199555" y="178157"/>
                  </a:cubicBezTo>
                  <a:lnTo>
                    <a:pt x="199555" y="218964"/>
                  </a:lnTo>
                  <a:lnTo>
                    <a:pt x="280671" y="218964"/>
                  </a:lnTo>
                  <a:cubicBezTo>
                    <a:pt x="283657" y="218964"/>
                    <a:pt x="286394" y="219793"/>
                    <a:pt x="288883" y="221452"/>
                  </a:cubicBezTo>
                  <a:cubicBezTo>
                    <a:pt x="291371" y="223111"/>
                    <a:pt x="293444" y="225848"/>
                    <a:pt x="295103" y="229663"/>
                  </a:cubicBezTo>
                  <a:cubicBezTo>
                    <a:pt x="296762" y="233478"/>
                    <a:pt x="298006" y="238704"/>
                    <a:pt x="298835" y="245339"/>
                  </a:cubicBezTo>
                  <a:cubicBezTo>
                    <a:pt x="299665" y="251974"/>
                    <a:pt x="300080" y="260102"/>
                    <a:pt x="300080" y="269723"/>
                  </a:cubicBezTo>
                  <a:cubicBezTo>
                    <a:pt x="300080" y="287970"/>
                    <a:pt x="298421" y="300992"/>
                    <a:pt x="295103" y="308789"/>
                  </a:cubicBezTo>
                  <a:cubicBezTo>
                    <a:pt x="291786" y="316585"/>
                    <a:pt x="286975" y="320483"/>
                    <a:pt x="280671" y="320483"/>
                  </a:cubicBezTo>
                  <a:lnTo>
                    <a:pt x="199555" y="320483"/>
                  </a:lnTo>
                  <a:lnTo>
                    <a:pt x="199555" y="553228"/>
                  </a:lnTo>
                  <a:lnTo>
                    <a:pt x="173628" y="555842"/>
                  </a:lnTo>
                  <a:cubicBezTo>
                    <a:pt x="150309" y="555842"/>
                    <a:pt x="127542" y="553479"/>
                    <a:pt x="105553" y="548979"/>
                  </a:cubicBezTo>
                  <a:lnTo>
                    <a:pt x="74647" y="539386"/>
                  </a:lnTo>
                  <a:lnTo>
                    <a:pt x="74647" y="320483"/>
                  </a:lnTo>
                  <a:lnTo>
                    <a:pt x="18911" y="320483"/>
                  </a:lnTo>
                  <a:cubicBezTo>
                    <a:pt x="12607" y="320483"/>
                    <a:pt x="7880" y="316585"/>
                    <a:pt x="4728" y="308789"/>
                  </a:cubicBezTo>
                  <a:cubicBezTo>
                    <a:pt x="1576" y="300992"/>
                    <a:pt x="0" y="287970"/>
                    <a:pt x="0" y="269723"/>
                  </a:cubicBezTo>
                  <a:cubicBezTo>
                    <a:pt x="0" y="260102"/>
                    <a:pt x="415" y="251974"/>
                    <a:pt x="1244" y="245339"/>
                  </a:cubicBezTo>
                  <a:cubicBezTo>
                    <a:pt x="2074" y="238704"/>
                    <a:pt x="3235" y="233478"/>
                    <a:pt x="4728" y="229663"/>
                  </a:cubicBezTo>
                  <a:cubicBezTo>
                    <a:pt x="6221" y="225848"/>
                    <a:pt x="8211" y="223111"/>
                    <a:pt x="10700" y="221452"/>
                  </a:cubicBezTo>
                  <a:cubicBezTo>
                    <a:pt x="13188" y="219793"/>
                    <a:pt x="16091" y="218964"/>
                    <a:pt x="19408" y="218964"/>
                  </a:cubicBezTo>
                  <a:lnTo>
                    <a:pt x="74647" y="218964"/>
                  </a:lnTo>
                  <a:lnTo>
                    <a:pt x="74647" y="181640"/>
                  </a:lnTo>
                  <a:cubicBezTo>
                    <a:pt x="74647" y="151450"/>
                    <a:pt x="77633" y="124992"/>
                    <a:pt x="83604" y="102266"/>
                  </a:cubicBezTo>
                  <a:cubicBezTo>
                    <a:pt x="89576" y="79540"/>
                    <a:pt x="98948" y="60630"/>
                    <a:pt x="111721" y="45535"/>
                  </a:cubicBezTo>
                  <a:cubicBezTo>
                    <a:pt x="124494" y="30440"/>
                    <a:pt x="140751" y="19077"/>
                    <a:pt x="160490" y="11446"/>
                  </a:cubicBezTo>
                  <a:cubicBezTo>
                    <a:pt x="180230" y="3816"/>
                    <a:pt x="203537" y="0"/>
                    <a:pt x="2304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PH" sz="8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2" name="Oval 81">
            <a:extLst>
              <a:ext uri="{FF2B5EF4-FFF2-40B4-BE49-F238E27FC236}">
                <a16:creationId xmlns:a16="http://schemas.microsoft.com/office/drawing/2014/main" id="{27649F97-E122-45A8-AF6F-AD52132905B9}"/>
              </a:ext>
            </a:extLst>
          </p:cNvPr>
          <p:cNvSpPr/>
          <p:nvPr/>
        </p:nvSpPr>
        <p:spPr>
          <a:xfrm>
            <a:off x="11489874" y="6179996"/>
            <a:ext cx="498385" cy="489572"/>
          </a:xfrm>
          <a:prstGeom prst="ellipse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0215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63 0.06273 L -0.31602 -0.3912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69" y="-2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B630DAC-2692-42A2-A512-613D5FF147A7}"/>
              </a:ext>
            </a:extLst>
          </p:cNvPr>
          <p:cNvSpPr/>
          <p:nvPr/>
        </p:nvSpPr>
        <p:spPr>
          <a:xfrm>
            <a:off x="0" y="1064525"/>
            <a:ext cx="12192000" cy="57934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9F4778E-DC2F-4B83-A9AE-A41C20289873}"/>
              </a:ext>
            </a:extLst>
          </p:cNvPr>
          <p:cNvSpPr/>
          <p:nvPr/>
        </p:nvSpPr>
        <p:spPr>
          <a:xfrm>
            <a:off x="414206" y="1364775"/>
            <a:ext cx="11527585" cy="5175937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C94416-50B2-4485-9865-D7E1519B0399}"/>
              </a:ext>
            </a:extLst>
          </p:cNvPr>
          <p:cNvSpPr/>
          <p:nvPr/>
        </p:nvSpPr>
        <p:spPr>
          <a:xfrm>
            <a:off x="-109183" y="-18018"/>
            <a:ext cx="12419463" cy="10825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5400000" sx="99000" sy="99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9937A1-0BE5-48F0-A006-E92C4B6F40AF}"/>
              </a:ext>
            </a:extLst>
          </p:cNvPr>
          <p:cNvGrpSpPr/>
          <p:nvPr/>
        </p:nvGrpSpPr>
        <p:grpSpPr>
          <a:xfrm>
            <a:off x="249070" y="188616"/>
            <a:ext cx="675565" cy="684513"/>
            <a:chOff x="249070" y="188616"/>
            <a:chExt cx="675565" cy="68451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57657DD-5390-4658-9716-B4CA57BFDF00}"/>
                </a:ext>
              </a:extLst>
            </p:cNvPr>
            <p:cNvSpPr/>
            <p:nvPr/>
          </p:nvSpPr>
          <p:spPr>
            <a:xfrm>
              <a:off x="249070" y="188616"/>
              <a:ext cx="675565" cy="675565"/>
            </a:xfrm>
            <a:prstGeom prst="ellipse">
              <a:avLst/>
            </a:prstGeom>
            <a:solidFill>
              <a:srgbClr val="0687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725415-D1A3-4110-A6CB-B93432F10FC5}"/>
                </a:ext>
              </a:extLst>
            </p:cNvPr>
            <p:cNvSpPr txBox="1"/>
            <p:nvPr/>
          </p:nvSpPr>
          <p:spPr>
            <a:xfrm>
              <a:off x="414206" y="317287"/>
              <a:ext cx="317995" cy="555842"/>
            </a:xfrm>
            <a:custGeom>
              <a:avLst/>
              <a:gdLst/>
              <a:ahLst/>
              <a:cxnLst/>
              <a:rect l="l" t="t" r="r" b="b"/>
              <a:pathLst>
                <a:path w="317995" h="555842">
                  <a:moveTo>
                    <a:pt x="230409" y="0"/>
                  </a:moveTo>
                  <a:cubicBezTo>
                    <a:pt x="243348" y="0"/>
                    <a:pt x="255623" y="1079"/>
                    <a:pt x="267235" y="3235"/>
                  </a:cubicBezTo>
                  <a:cubicBezTo>
                    <a:pt x="278847" y="5392"/>
                    <a:pt x="287970" y="7714"/>
                    <a:pt x="294606" y="10202"/>
                  </a:cubicBezTo>
                  <a:cubicBezTo>
                    <a:pt x="301241" y="12690"/>
                    <a:pt x="305720" y="15013"/>
                    <a:pt x="308042" y="17169"/>
                  </a:cubicBezTo>
                  <a:cubicBezTo>
                    <a:pt x="310364" y="19326"/>
                    <a:pt x="312272" y="22477"/>
                    <a:pt x="313765" y="26624"/>
                  </a:cubicBezTo>
                  <a:cubicBezTo>
                    <a:pt x="315258" y="30771"/>
                    <a:pt x="316336" y="36080"/>
                    <a:pt x="316999" y="42549"/>
                  </a:cubicBezTo>
                  <a:cubicBezTo>
                    <a:pt x="317663" y="49018"/>
                    <a:pt x="317995" y="57064"/>
                    <a:pt x="317995" y="66685"/>
                  </a:cubicBezTo>
                  <a:cubicBezTo>
                    <a:pt x="317995" y="76306"/>
                    <a:pt x="317663" y="84019"/>
                    <a:pt x="316999" y="89825"/>
                  </a:cubicBezTo>
                  <a:cubicBezTo>
                    <a:pt x="316336" y="95631"/>
                    <a:pt x="315341" y="100110"/>
                    <a:pt x="314014" y="103262"/>
                  </a:cubicBezTo>
                  <a:cubicBezTo>
                    <a:pt x="312687" y="106413"/>
                    <a:pt x="311194" y="108570"/>
                    <a:pt x="309535" y="109731"/>
                  </a:cubicBezTo>
                  <a:cubicBezTo>
                    <a:pt x="307876" y="110892"/>
                    <a:pt x="306051" y="111473"/>
                    <a:pt x="304061" y="111473"/>
                  </a:cubicBezTo>
                  <a:cubicBezTo>
                    <a:pt x="301738" y="111473"/>
                    <a:pt x="299167" y="110892"/>
                    <a:pt x="296347" y="109731"/>
                  </a:cubicBezTo>
                  <a:cubicBezTo>
                    <a:pt x="293527" y="108570"/>
                    <a:pt x="290044" y="107326"/>
                    <a:pt x="285897" y="105999"/>
                  </a:cubicBezTo>
                  <a:cubicBezTo>
                    <a:pt x="281750" y="104672"/>
                    <a:pt x="276856" y="103427"/>
                    <a:pt x="271216" y="102266"/>
                  </a:cubicBezTo>
                  <a:cubicBezTo>
                    <a:pt x="265576" y="101105"/>
                    <a:pt x="258941" y="100524"/>
                    <a:pt x="251310" y="100524"/>
                  </a:cubicBezTo>
                  <a:cubicBezTo>
                    <a:pt x="242353" y="100524"/>
                    <a:pt x="234639" y="101934"/>
                    <a:pt x="228170" y="104754"/>
                  </a:cubicBezTo>
                  <a:cubicBezTo>
                    <a:pt x="221701" y="107574"/>
                    <a:pt x="216309" y="112053"/>
                    <a:pt x="211997" y="118191"/>
                  </a:cubicBezTo>
                  <a:cubicBezTo>
                    <a:pt x="207684" y="124328"/>
                    <a:pt x="204532" y="132291"/>
                    <a:pt x="202541" y="142078"/>
                  </a:cubicBezTo>
                  <a:cubicBezTo>
                    <a:pt x="200551" y="151865"/>
                    <a:pt x="199555" y="163891"/>
                    <a:pt x="199555" y="178157"/>
                  </a:cubicBezTo>
                  <a:lnTo>
                    <a:pt x="199555" y="218964"/>
                  </a:lnTo>
                  <a:lnTo>
                    <a:pt x="280671" y="218964"/>
                  </a:lnTo>
                  <a:cubicBezTo>
                    <a:pt x="283657" y="218964"/>
                    <a:pt x="286394" y="219793"/>
                    <a:pt x="288883" y="221452"/>
                  </a:cubicBezTo>
                  <a:cubicBezTo>
                    <a:pt x="291371" y="223111"/>
                    <a:pt x="293444" y="225848"/>
                    <a:pt x="295103" y="229663"/>
                  </a:cubicBezTo>
                  <a:cubicBezTo>
                    <a:pt x="296762" y="233478"/>
                    <a:pt x="298006" y="238704"/>
                    <a:pt x="298835" y="245339"/>
                  </a:cubicBezTo>
                  <a:cubicBezTo>
                    <a:pt x="299665" y="251974"/>
                    <a:pt x="300080" y="260102"/>
                    <a:pt x="300080" y="269723"/>
                  </a:cubicBezTo>
                  <a:cubicBezTo>
                    <a:pt x="300080" y="287970"/>
                    <a:pt x="298421" y="300992"/>
                    <a:pt x="295103" y="308789"/>
                  </a:cubicBezTo>
                  <a:cubicBezTo>
                    <a:pt x="291786" y="316585"/>
                    <a:pt x="286975" y="320483"/>
                    <a:pt x="280671" y="320483"/>
                  </a:cubicBezTo>
                  <a:lnTo>
                    <a:pt x="199555" y="320483"/>
                  </a:lnTo>
                  <a:lnTo>
                    <a:pt x="199555" y="553228"/>
                  </a:lnTo>
                  <a:lnTo>
                    <a:pt x="173628" y="555842"/>
                  </a:lnTo>
                  <a:cubicBezTo>
                    <a:pt x="150309" y="555842"/>
                    <a:pt x="127542" y="553479"/>
                    <a:pt x="105553" y="548979"/>
                  </a:cubicBezTo>
                  <a:lnTo>
                    <a:pt x="74647" y="539386"/>
                  </a:lnTo>
                  <a:lnTo>
                    <a:pt x="74647" y="320483"/>
                  </a:lnTo>
                  <a:lnTo>
                    <a:pt x="18911" y="320483"/>
                  </a:lnTo>
                  <a:cubicBezTo>
                    <a:pt x="12607" y="320483"/>
                    <a:pt x="7880" y="316585"/>
                    <a:pt x="4728" y="308789"/>
                  </a:cubicBezTo>
                  <a:cubicBezTo>
                    <a:pt x="1576" y="300992"/>
                    <a:pt x="0" y="287970"/>
                    <a:pt x="0" y="269723"/>
                  </a:cubicBezTo>
                  <a:cubicBezTo>
                    <a:pt x="0" y="260102"/>
                    <a:pt x="415" y="251974"/>
                    <a:pt x="1244" y="245339"/>
                  </a:cubicBezTo>
                  <a:cubicBezTo>
                    <a:pt x="2074" y="238704"/>
                    <a:pt x="3235" y="233478"/>
                    <a:pt x="4728" y="229663"/>
                  </a:cubicBezTo>
                  <a:cubicBezTo>
                    <a:pt x="6221" y="225848"/>
                    <a:pt x="8211" y="223111"/>
                    <a:pt x="10700" y="221452"/>
                  </a:cubicBezTo>
                  <a:cubicBezTo>
                    <a:pt x="13188" y="219793"/>
                    <a:pt x="16091" y="218964"/>
                    <a:pt x="19408" y="218964"/>
                  </a:cubicBezTo>
                  <a:lnTo>
                    <a:pt x="74647" y="218964"/>
                  </a:lnTo>
                  <a:lnTo>
                    <a:pt x="74647" y="181640"/>
                  </a:lnTo>
                  <a:cubicBezTo>
                    <a:pt x="74647" y="151450"/>
                    <a:pt x="77633" y="124992"/>
                    <a:pt x="83604" y="102266"/>
                  </a:cubicBezTo>
                  <a:cubicBezTo>
                    <a:pt x="89576" y="79540"/>
                    <a:pt x="98948" y="60630"/>
                    <a:pt x="111721" y="45535"/>
                  </a:cubicBezTo>
                  <a:cubicBezTo>
                    <a:pt x="124494" y="30440"/>
                    <a:pt x="140751" y="19077"/>
                    <a:pt x="160490" y="11446"/>
                  </a:cubicBezTo>
                  <a:cubicBezTo>
                    <a:pt x="180230" y="3816"/>
                    <a:pt x="203537" y="0"/>
                    <a:pt x="2304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PH" sz="8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1F954E2-85C3-47C2-8DD7-0E88C0505BF8}"/>
              </a:ext>
            </a:extLst>
          </p:cNvPr>
          <p:cNvSpPr/>
          <p:nvPr/>
        </p:nvSpPr>
        <p:spPr>
          <a:xfrm>
            <a:off x="1089771" y="244186"/>
            <a:ext cx="4217159" cy="54689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26044A6-69F1-42F4-92C5-448E7C2B3720}"/>
              </a:ext>
            </a:extLst>
          </p:cNvPr>
          <p:cNvGrpSpPr/>
          <p:nvPr/>
        </p:nvGrpSpPr>
        <p:grpSpPr>
          <a:xfrm>
            <a:off x="1255590" y="379461"/>
            <a:ext cx="300255" cy="275632"/>
            <a:chOff x="1255594" y="1323833"/>
            <a:chExt cx="559559" cy="53728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4DD5E37-A65A-4DA1-A8BB-0BF374BC3091}"/>
                </a:ext>
              </a:extLst>
            </p:cNvPr>
            <p:cNvSpPr/>
            <p:nvPr/>
          </p:nvSpPr>
          <p:spPr>
            <a:xfrm>
              <a:off x="1255594" y="1323833"/>
              <a:ext cx="450376" cy="423080"/>
            </a:xfrm>
            <a:prstGeom prst="ellipse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05EFBF-4329-43D8-80D4-59D944B885F4}"/>
                </a:ext>
              </a:extLst>
            </p:cNvPr>
            <p:cNvCxnSpPr>
              <a:cxnSpLocks/>
            </p:cNvCxnSpPr>
            <p:nvPr/>
          </p:nvCxnSpPr>
          <p:spPr>
            <a:xfrm>
              <a:off x="1642280" y="1701867"/>
              <a:ext cx="172873" cy="159246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3714AEA-B1FF-45AF-968D-BF5F5E9AD897}"/>
              </a:ext>
            </a:extLst>
          </p:cNvPr>
          <p:cNvSpPr txBox="1"/>
          <p:nvPr/>
        </p:nvSpPr>
        <p:spPr>
          <a:xfrm>
            <a:off x="1583141" y="309213"/>
            <a:ext cx="3751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Search Facebook</a:t>
            </a:r>
            <a:endParaRPr lang="en-PH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93C2D05-DB33-434E-8235-F7E543DF06B5}"/>
              </a:ext>
            </a:extLst>
          </p:cNvPr>
          <p:cNvGrpSpPr/>
          <p:nvPr/>
        </p:nvGrpSpPr>
        <p:grpSpPr>
          <a:xfrm>
            <a:off x="732201" y="1591507"/>
            <a:ext cx="936122" cy="921790"/>
            <a:chOff x="376588" y="1779723"/>
            <a:chExt cx="1036321" cy="103685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D3EC131-D3CA-4A4A-B4E7-76ED26A02765}"/>
                </a:ext>
              </a:extLst>
            </p:cNvPr>
            <p:cNvSpPr/>
            <p:nvPr/>
          </p:nvSpPr>
          <p:spPr>
            <a:xfrm>
              <a:off x="376588" y="1779723"/>
              <a:ext cx="1036321" cy="103685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B84C319-2174-461C-94ED-33D91699BCC3}"/>
                </a:ext>
              </a:extLst>
            </p:cNvPr>
            <p:cNvSpPr/>
            <p:nvPr/>
          </p:nvSpPr>
          <p:spPr>
            <a:xfrm>
              <a:off x="717452" y="1908536"/>
              <a:ext cx="365760" cy="35791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5DE0524-FB4E-4156-AA8E-E35F929C178E}"/>
                </a:ext>
              </a:extLst>
            </p:cNvPr>
            <p:cNvSpPr/>
            <p:nvPr/>
          </p:nvSpPr>
          <p:spPr>
            <a:xfrm>
              <a:off x="488973" y="2214477"/>
              <a:ext cx="847407" cy="592335"/>
            </a:xfrm>
            <a:custGeom>
              <a:avLst/>
              <a:gdLst>
                <a:gd name="connsiteX0" fmla="*/ 424790 w 847407"/>
                <a:gd name="connsiteY0" fmla="*/ 0 h 592335"/>
                <a:gd name="connsiteX1" fmla="*/ 843280 w 847407"/>
                <a:gd name="connsiteY1" fmla="*/ 321618 h 592335"/>
                <a:gd name="connsiteX2" fmla="*/ 847407 w 847407"/>
                <a:gd name="connsiteY2" fmla="*/ 360226 h 592335"/>
                <a:gd name="connsiteX3" fmla="*/ 845487 w 847407"/>
                <a:gd name="connsiteY3" fmla="*/ 363764 h 592335"/>
                <a:gd name="connsiteX4" fmla="*/ 415820 w 847407"/>
                <a:gd name="connsiteY4" fmla="*/ 592335 h 592335"/>
                <a:gd name="connsiteX5" fmla="*/ 49425 w 847407"/>
                <a:gd name="connsiteY5" fmla="*/ 440491 h 592335"/>
                <a:gd name="connsiteX6" fmla="*/ 0 w 847407"/>
                <a:gd name="connsiteY6" fmla="*/ 380556 h 592335"/>
                <a:gd name="connsiteX7" fmla="*/ 6301 w 847407"/>
                <a:gd name="connsiteY7" fmla="*/ 321618 h 592335"/>
                <a:gd name="connsiteX8" fmla="*/ 424790 w 847407"/>
                <a:gd name="connsiteY8" fmla="*/ 0 h 59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7407" h="592335">
                  <a:moveTo>
                    <a:pt x="424790" y="0"/>
                  </a:moveTo>
                  <a:cubicBezTo>
                    <a:pt x="631218" y="0"/>
                    <a:pt x="803448" y="138071"/>
                    <a:pt x="843280" y="321618"/>
                  </a:cubicBezTo>
                  <a:lnTo>
                    <a:pt x="847407" y="360226"/>
                  </a:lnTo>
                  <a:lnTo>
                    <a:pt x="845487" y="363764"/>
                  </a:lnTo>
                  <a:cubicBezTo>
                    <a:pt x="752370" y="501668"/>
                    <a:pt x="594678" y="592335"/>
                    <a:pt x="415820" y="592335"/>
                  </a:cubicBezTo>
                  <a:cubicBezTo>
                    <a:pt x="272734" y="592335"/>
                    <a:pt x="143194" y="534308"/>
                    <a:pt x="49425" y="440491"/>
                  </a:cubicBezTo>
                  <a:lnTo>
                    <a:pt x="0" y="380556"/>
                  </a:lnTo>
                  <a:lnTo>
                    <a:pt x="6301" y="321618"/>
                  </a:lnTo>
                  <a:cubicBezTo>
                    <a:pt x="46133" y="138071"/>
                    <a:pt x="218362" y="0"/>
                    <a:pt x="424790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PH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08841CF-849F-42A6-9020-CBACD26029AC}"/>
              </a:ext>
            </a:extLst>
          </p:cNvPr>
          <p:cNvSpPr txBox="1"/>
          <p:nvPr/>
        </p:nvSpPr>
        <p:spPr>
          <a:xfrm>
            <a:off x="1907101" y="1703328"/>
            <a:ext cx="3751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Insert your topic</a:t>
            </a:r>
            <a:endParaRPr lang="en-PH" sz="3600" b="1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C5DA066-4C8F-4428-9BBD-78732640DE94}"/>
              </a:ext>
            </a:extLst>
          </p:cNvPr>
          <p:cNvGrpSpPr/>
          <p:nvPr/>
        </p:nvGrpSpPr>
        <p:grpSpPr>
          <a:xfrm>
            <a:off x="5691098" y="244485"/>
            <a:ext cx="662082" cy="546296"/>
            <a:chOff x="5433918" y="177785"/>
            <a:chExt cx="1074683" cy="88674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D858362-7EF7-4324-A466-77AE77C5439B}"/>
                </a:ext>
              </a:extLst>
            </p:cNvPr>
            <p:cNvGrpSpPr/>
            <p:nvPr/>
          </p:nvGrpSpPr>
          <p:grpSpPr>
            <a:xfrm>
              <a:off x="5433918" y="177785"/>
              <a:ext cx="1074683" cy="673618"/>
              <a:chOff x="4741014" y="910541"/>
              <a:chExt cx="1596788" cy="1301292"/>
            </a:xfrm>
          </p:grpSpPr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38F7337D-F236-4FB9-911E-9082B297BEBB}"/>
                  </a:ext>
                </a:extLst>
              </p:cNvPr>
              <p:cNvSpPr/>
              <p:nvPr/>
            </p:nvSpPr>
            <p:spPr>
              <a:xfrm>
                <a:off x="4741014" y="910541"/>
                <a:ext cx="1596788" cy="724226"/>
              </a:xfrm>
              <a:prstGeom prst="triangle">
                <a:avLst/>
              </a:prstGeom>
              <a:solidFill>
                <a:srgbClr val="1877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48E13CA-C9C2-4EC4-9731-17E4AE18ABC9}"/>
                  </a:ext>
                </a:extLst>
              </p:cNvPr>
              <p:cNvSpPr/>
              <p:nvPr/>
            </p:nvSpPr>
            <p:spPr>
              <a:xfrm>
                <a:off x="5029893" y="1487607"/>
                <a:ext cx="1019033" cy="724226"/>
              </a:xfrm>
              <a:custGeom>
                <a:avLst/>
                <a:gdLst>
                  <a:gd name="connsiteX0" fmla="*/ 0 w 1019033"/>
                  <a:gd name="connsiteY0" fmla="*/ 0 h 724226"/>
                  <a:gd name="connsiteX1" fmla="*/ 1019033 w 1019033"/>
                  <a:gd name="connsiteY1" fmla="*/ 0 h 724226"/>
                  <a:gd name="connsiteX2" fmla="*/ 1019033 w 1019033"/>
                  <a:gd name="connsiteY2" fmla="*/ 724226 h 724226"/>
                  <a:gd name="connsiteX3" fmla="*/ 654745 w 1019033"/>
                  <a:gd name="connsiteY3" fmla="*/ 724226 h 724226"/>
                  <a:gd name="connsiteX4" fmla="*/ 654745 w 1019033"/>
                  <a:gd name="connsiteY4" fmla="*/ 294320 h 724226"/>
                  <a:gd name="connsiteX5" fmla="*/ 364286 w 1019033"/>
                  <a:gd name="connsiteY5" fmla="*/ 294320 h 724226"/>
                  <a:gd name="connsiteX6" fmla="*/ 364286 w 1019033"/>
                  <a:gd name="connsiteY6" fmla="*/ 724226 h 724226"/>
                  <a:gd name="connsiteX7" fmla="*/ 0 w 1019033"/>
                  <a:gd name="connsiteY7" fmla="*/ 724226 h 724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9033" h="724226">
                    <a:moveTo>
                      <a:pt x="0" y="0"/>
                    </a:moveTo>
                    <a:lnTo>
                      <a:pt x="1019033" y="0"/>
                    </a:lnTo>
                    <a:lnTo>
                      <a:pt x="1019033" y="724226"/>
                    </a:lnTo>
                    <a:lnTo>
                      <a:pt x="654745" y="724226"/>
                    </a:lnTo>
                    <a:lnTo>
                      <a:pt x="654745" y="294320"/>
                    </a:lnTo>
                    <a:lnTo>
                      <a:pt x="364286" y="294320"/>
                    </a:lnTo>
                    <a:lnTo>
                      <a:pt x="364286" y="724226"/>
                    </a:lnTo>
                    <a:lnTo>
                      <a:pt x="0" y="724226"/>
                    </a:lnTo>
                    <a:close/>
                  </a:path>
                </a:pathLst>
              </a:custGeom>
              <a:solidFill>
                <a:srgbClr val="1877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PH"/>
              </a:p>
            </p:txBody>
          </p:sp>
        </p:grp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E6FCAB4-FF71-4815-9A40-A69BB25A378B}"/>
                </a:ext>
              </a:extLst>
            </p:cNvPr>
            <p:cNvSpPr/>
            <p:nvPr/>
          </p:nvSpPr>
          <p:spPr>
            <a:xfrm>
              <a:off x="5433918" y="1018806"/>
              <a:ext cx="1074683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313A2565-484F-4031-B134-21F6C5D4E8C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51" b="94944" l="6280" r="89372">
                        <a14:foregroundMark x1="14976" y1="9551" x2="14976" y2="9551"/>
                        <a14:foregroundMark x1="17874" y1="29775" x2="17874" y2="29775"/>
                        <a14:foregroundMark x1="7246" y1="60112" x2="7246" y2="60112"/>
                        <a14:foregroundMark x1="11594" y1="93258" x2="11594" y2="93258"/>
                        <a14:foregroundMark x1="17874" y1="94944" x2="17874" y2="94944"/>
                        <a14:foregroundMark x1="10628" y1="94944" x2="10628" y2="949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87773" y="227407"/>
            <a:ext cx="675565" cy="580920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58C07F0A-7395-4FC1-BB2B-5E89AFFCB273}"/>
              </a:ext>
            </a:extLst>
          </p:cNvPr>
          <p:cNvGrpSpPr/>
          <p:nvPr/>
        </p:nvGrpSpPr>
        <p:grpSpPr>
          <a:xfrm>
            <a:off x="8397970" y="285577"/>
            <a:ext cx="675565" cy="503535"/>
            <a:chOff x="4773908" y="4121624"/>
            <a:chExt cx="1322092" cy="985427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F7512239-BBF5-48D8-B29F-7D4005364E1F}"/>
                </a:ext>
              </a:extLst>
            </p:cNvPr>
            <p:cNvSpPr/>
            <p:nvPr/>
          </p:nvSpPr>
          <p:spPr>
            <a:xfrm>
              <a:off x="4773908" y="4121624"/>
              <a:ext cx="1322092" cy="83251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FB24E56A-FA73-4F06-A4EC-E01DA2541C01}"/>
                </a:ext>
              </a:extLst>
            </p:cNvPr>
            <p:cNvSpPr/>
            <p:nvPr/>
          </p:nvSpPr>
          <p:spPr>
            <a:xfrm rot="5400000">
              <a:off x="5231890" y="4374107"/>
              <a:ext cx="499388" cy="300251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FDB930A-E864-4A1C-8AA9-1FDB5BFC9F5B}"/>
                </a:ext>
              </a:extLst>
            </p:cNvPr>
            <p:cNvSpPr/>
            <p:nvPr/>
          </p:nvSpPr>
          <p:spPr>
            <a:xfrm>
              <a:off x="4987972" y="5049672"/>
              <a:ext cx="907860" cy="5737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F5F09313-1717-4455-B854-69098E3A70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06" b="89032" l="4922" r="93960">
                        <a14:foregroundMark x1="8725" y1="24086" x2="8725" y2="24086"/>
                        <a14:foregroundMark x1="94407" y1="27097" x2="94407" y2="27097"/>
                        <a14:foregroundMark x1="4922" y1="31183" x2="4922" y2="31183"/>
                        <a14:foregroundMark x1="43848" y1="55484" x2="43848" y2="55484"/>
                        <a14:foregroundMark x1="57271" y1="8387" x2="57271" y2="8387"/>
                        <a14:foregroundMark x1="56823" y1="5806" x2="56823" y2="5806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-3052"/>
          <a:stretch/>
        </p:blipFill>
        <p:spPr>
          <a:xfrm>
            <a:off x="9815078" y="228380"/>
            <a:ext cx="606805" cy="631240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82859BD3-854D-4DFA-9C33-7DD731844F8C}"/>
              </a:ext>
            </a:extLst>
          </p:cNvPr>
          <p:cNvGrpSpPr/>
          <p:nvPr/>
        </p:nvGrpSpPr>
        <p:grpSpPr>
          <a:xfrm>
            <a:off x="11079189" y="255208"/>
            <a:ext cx="573784" cy="577584"/>
            <a:chOff x="3345510" y="723333"/>
            <a:chExt cx="3798070" cy="3823222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574C86E-08F2-4325-908B-E051CC1F5F0A}"/>
                </a:ext>
              </a:extLst>
            </p:cNvPr>
            <p:cNvSpPr/>
            <p:nvPr/>
          </p:nvSpPr>
          <p:spPr>
            <a:xfrm>
              <a:off x="3345510" y="748486"/>
              <a:ext cx="3798069" cy="379806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B7FE1F41-5BBD-4F30-BB29-02C12F24EC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851" b="94030" l="3905" r="98915">
                          <a14:foregroundMark x1="22343" y1="57612" x2="22343" y2="57612"/>
                          <a14:foregroundMark x1="4338" y1="91940" x2="4338" y2="91940"/>
                          <a14:foregroundMark x1="33839" y1="91343" x2="33839" y2="91343"/>
                          <a14:foregroundMark x1="83080" y1="58806" x2="83080" y2="58806"/>
                          <a14:foregroundMark x1="94794" y1="93134" x2="94794" y2="93134"/>
                          <a14:foregroundMark x1="70716" y1="94328" x2="70716" y2="94328"/>
                          <a14:foregroundMark x1="98915" y1="94030" x2="98915" y2="94030"/>
                        </a14:backgroundRemoval>
                      </a14:imgEffect>
                    </a14:imgLayer>
                  </a14:imgProps>
                </a:ext>
              </a:extLst>
            </a:blip>
            <a:srcRect l="3980" t="1013" r="8417"/>
            <a:stretch/>
          </p:blipFill>
          <p:spPr>
            <a:xfrm>
              <a:off x="3345510" y="723333"/>
              <a:ext cx="3798070" cy="3118636"/>
            </a:xfrm>
            <a:custGeom>
              <a:avLst/>
              <a:gdLst>
                <a:gd name="connsiteX0" fmla="*/ 1899035 w 3798070"/>
                <a:gd name="connsiteY0" fmla="*/ 0 h 3118636"/>
                <a:gd name="connsiteX1" fmla="*/ 3798070 w 3798070"/>
                <a:gd name="connsiteY1" fmla="*/ 1899035 h 3118636"/>
                <a:gd name="connsiteX2" fmla="*/ 3364423 w 3798070"/>
                <a:gd name="connsiteY2" fmla="*/ 3106998 h 3118636"/>
                <a:gd name="connsiteX3" fmla="*/ 3353845 w 3798070"/>
                <a:gd name="connsiteY3" fmla="*/ 3118636 h 3118636"/>
                <a:gd name="connsiteX4" fmla="*/ 444225 w 3798070"/>
                <a:gd name="connsiteY4" fmla="*/ 3118636 h 3118636"/>
                <a:gd name="connsiteX5" fmla="*/ 433648 w 3798070"/>
                <a:gd name="connsiteY5" fmla="*/ 3106998 h 3118636"/>
                <a:gd name="connsiteX6" fmla="*/ 0 w 3798070"/>
                <a:gd name="connsiteY6" fmla="*/ 1899035 h 3118636"/>
                <a:gd name="connsiteX7" fmla="*/ 1899035 w 3798070"/>
                <a:gd name="connsiteY7" fmla="*/ 0 h 311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98070" h="3118636">
                  <a:moveTo>
                    <a:pt x="1899035" y="0"/>
                  </a:moveTo>
                  <a:cubicBezTo>
                    <a:pt x="2947843" y="0"/>
                    <a:pt x="3798070" y="850227"/>
                    <a:pt x="3798070" y="1899035"/>
                  </a:cubicBezTo>
                  <a:cubicBezTo>
                    <a:pt x="3798070" y="2357889"/>
                    <a:pt x="3635331" y="2778733"/>
                    <a:pt x="3364423" y="3106998"/>
                  </a:cubicBezTo>
                  <a:lnTo>
                    <a:pt x="3353845" y="3118636"/>
                  </a:lnTo>
                  <a:lnTo>
                    <a:pt x="444225" y="3118636"/>
                  </a:lnTo>
                  <a:lnTo>
                    <a:pt x="433648" y="3106998"/>
                  </a:lnTo>
                  <a:cubicBezTo>
                    <a:pt x="162739" y="2778733"/>
                    <a:pt x="0" y="2357889"/>
                    <a:pt x="0" y="1899035"/>
                  </a:cubicBezTo>
                  <a:cubicBezTo>
                    <a:pt x="0" y="850227"/>
                    <a:pt x="850227" y="0"/>
                    <a:pt x="1899035" y="0"/>
                  </a:cubicBezTo>
                  <a:close/>
                </a:path>
              </a:pathLst>
            </a:custGeom>
          </p:spPr>
        </p:pic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153F051C-F412-4518-B855-289100679C6E}"/>
              </a:ext>
            </a:extLst>
          </p:cNvPr>
          <p:cNvSpPr txBox="1"/>
          <p:nvPr/>
        </p:nvSpPr>
        <p:spPr>
          <a:xfrm>
            <a:off x="1913432" y="2443392"/>
            <a:ext cx="93772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8147FD-6478-48C9-8832-C44F1B725155}"/>
              </a:ext>
            </a:extLst>
          </p:cNvPr>
          <p:cNvGrpSpPr/>
          <p:nvPr/>
        </p:nvGrpSpPr>
        <p:grpSpPr>
          <a:xfrm>
            <a:off x="11079189" y="1865122"/>
            <a:ext cx="423029" cy="109125"/>
            <a:chOff x="10877268" y="4328671"/>
            <a:chExt cx="423029" cy="109125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17AC269F-3B1D-41F0-A7A7-28A41EF9A5BF}"/>
                </a:ext>
              </a:extLst>
            </p:cNvPr>
            <p:cNvSpPr/>
            <p:nvPr/>
          </p:nvSpPr>
          <p:spPr>
            <a:xfrm>
              <a:off x="10877268" y="4328671"/>
              <a:ext cx="106853" cy="10685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4B2C448-2BFC-40E0-B53A-A9F75B4E8350}"/>
                </a:ext>
              </a:extLst>
            </p:cNvPr>
            <p:cNvSpPr/>
            <p:nvPr/>
          </p:nvSpPr>
          <p:spPr>
            <a:xfrm>
              <a:off x="11029668" y="4330943"/>
              <a:ext cx="106853" cy="10685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35496F9-F9A6-45E7-9259-4F148FDC733A}"/>
                </a:ext>
              </a:extLst>
            </p:cNvPr>
            <p:cNvSpPr/>
            <p:nvPr/>
          </p:nvSpPr>
          <p:spPr>
            <a:xfrm>
              <a:off x="11193444" y="4330943"/>
              <a:ext cx="106853" cy="10685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A4E81E8-EBE0-41BE-8B62-DD0C01AC8E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965" y="4168341"/>
            <a:ext cx="2251800" cy="15012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6E2C54F-DB93-4E83-8C44-4723273878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549" y="4158837"/>
            <a:ext cx="2251800" cy="15012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7FBD282-8140-4C54-88C5-781A7DF07F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462" y="4157878"/>
            <a:ext cx="2251800" cy="1501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7E38D4-E8B1-4344-9CCC-C7AD6E7A5B0B}"/>
              </a:ext>
            </a:extLst>
          </p:cNvPr>
          <p:cNvSpPr/>
          <p:nvPr/>
        </p:nvSpPr>
        <p:spPr>
          <a:xfrm>
            <a:off x="-140884" y="-18018"/>
            <a:ext cx="929058" cy="6892851"/>
          </a:xfrm>
          <a:prstGeom prst="rect">
            <a:avLst/>
          </a:prstGeom>
          <a:solidFill>
            <a:schemeClr val="bg2">
              <a:lumMod val="1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A79FA70-9A77-44BD-B66F-503F440042A3}"/>
              </a:ext>
            </a:extLst>
          </p:cNvPr>
          <p:cNvSpPr/>
          <p:nvPr/>
        </p:nvSpPr>
        <p:spPr>
          <a:xfrm>
            <a:off x="7833501" y="-18018"/>
            <a:ext cx="929058" cy="6892851"/>
          </a:xfrm>
          <a:prstGeom prst="rect">
            <a:avLst/>
          </a:prstGeom>
          <a:solidFill>
            <a:schemeClr val="bg2">
              <a:lumMod val="1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7EB9F7C-E637-45D3-8742-40E383FDF053}"/>
              </a:ext>
            </a:extLst>
          </p:cNvPr>
          <p:cNvSpPr/>
          <p:nvPr/>
        </p:nvSpPr>
        <p:spPr>
          <a:xfrm rot="16200000">
            <a:off x="3823026" y="2847522"/>
            <a:ext cx="974200" cy="7046755"/>
          </a:xfrm>
          <a:prstGeom prst="rect">
            <a:avLst/>
          </a:prstGeom>
          <a:solidFill>
            <a:schemeClr val="bg2">
              <a:lumMod val="1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142B1B6-EF5D-4F94-8F03-552D729D067E}"/>
              </a:ext>
            </a:extLst>
          </p:cNvPr>
          <p:cNvSpPr/>
          <p:nvPr/>
        </p:nvSpPr>
        <p:spPr>
          <a:xfrm rot="16200000">
            <a:off x="3724550" y="-2943302"/>
            <a:ext cx="1170459" cy="7046755"/>
          </a:xfrm>
          <a:prstGeom prst="rect">
            <a:avLst/>
          </a:prstGeom>
          <a:solidFill>
            <a:schemeClr val="bg2">
              <a:lumMod val="1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8358AC-E4BD-406D-B340-CD5ACFB01526}"/>
              </a:ext>
            </a:extLst>
          </p:cNvPr>
          <p:cNvSpPr/>
          <p:nvPr/>
        </p:nvSpPr>
        <p:spPr>
          <a:xfrm>
            <a:off x="8762559" y="-18018"/>
            <a:ext cx="3456737" cy="6892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E3F150-4736-46F6-BB0D-ACFA8F0EDB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37" y="1095493"/>
            <a:ext cx="7395118" cy="4930078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3B4B89A-57E5-4515-8122-67361A96BBA6}"/>
              </a:ext>
            </a:extLst>
          </p:cNvPr>
          <p:cNvCxnSpPr/>
          <p:nvPr/>
        </p:nvCxnSpPr>
        <p:spPr>
          <a:xfrm>
            <a:off x="8762559" y="709323"/>
            <a:ext cx="345673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FF3E61D-3888-4D89-9583-C891DD5EB203}"/>
              </a:ext>
            </a:extLst>
          </p:cNvPr>
          <p:cNvGrpSpPr/>
          <p:nvPr/>
        </p:nvGrpSpPr>
        <p:grpSpPr>
          <a:xfrm>
            <a:off x="8191248" y="3512316"/>
            <a:ext cx="561972" cy="561972"/>
            <a:chOff x="8109603" y="3512316"/>
            <a:chExt cx="561972" cy="56197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E5C94A4-7969-4B2D-859B-C023727F955F}"/>
                </a:ext>
              </a:extLst>
            </p:cNvPr>
            <p:cNvSpPr/>
            <p:nvPr/>
          </p:nvSpPr>
          <p:spPr>
            <a:xfrm>
              <a:off x="8109603" y="3512316"/>
              <a:ext cx="561972" cy="56197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7" name="Half Frame 26">
              <a:extLst>
                <a:ext uri="{FF2B5EF4-FFF2-40B4-BE49-F238E27FC236}">
                  <a16:creationId xmlns:a16="http://schemas.microsoft.com/office/drawing/2014/main" id="{7F16689C-D5E3-4C76-8A10-C1EC5E460B95}"/>
                </a:ext>
              </a:extLst>
            </p:cNvPr>
            <p:cNvSpPr/>
            <p:nvPr/>
          </p:nvSpPr>
          <p:spPr>
            <a:xfrm rot="8210480">
              <a:off x="8270624" y="3694453"/>
              <a:ext cx="181990" cy="220255"/>
            </a:xfrm>
            <a:prstGeom prst="halfFrame">
              <a:avLst>
                <a:gd name="adj1" fmla="val 15165"/>
                <a:gd name="adj2" fmla="val 1213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>
                <a:solidFill>
                  <a:schemeClr val="tx1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E66BE88-2A24-4A9F-9632-3463983AA3ED}"/>
              </a:ext>
            </a:extLst>
          </p:cNvPr>
          <p:cNvGrpSpPr/>
          <p:nvPr/>
        </p:nvGrpSpPr>
        <p:grpSpPr>
          <a:xfrm>
            <a:off x="118124" y="3560532"/>
            <a:ext cx="561972" cy="561972"/>
            <a:chOff x="8109603" y="3512316"/>
            <a:chExt cx="561972" cy="561972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0F6BA45-8489-4923-8859-06541231E140}"/>
                </a:ext>
              </a:extLst>
            </p:cNvPr>
            <p:cNvSpPr/>
            <p:nvPr/>
          </p:nvSpPr>
          <p:spPr>
            <a:xfrm>
              <a:off x="8109603" y="3512316"/>
              <a:ext cx="561972" cy="56197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61" name="Half Frame 60">
              <a:extLst>
                <a:ext uri="{FF2B5EF4-FFF2-40B4-BE49-F238E27FC236}">
                  <a16:creationId xmlns:a16="http://schemas.microsoft.com/office/drawing/2014/main" id="{0D254B75-1FB8-414C-AF48-B98AFC61718E}"/>
                </a:ext>
              </a:extLst>
            </p:cNvPr>
            <p:cNvSpPr/>
            <p:nvPr/>
          </p:nvSpPr>
          <p:spPr>
            <a:xfrm rot="13389520" flipH="1">
              <a:off x="8335940" y="3694453"/>
              <a:ext cx="181990" cy="220255"/>
            </a:xfrm>
            <a:prstGeom prst="halfFrame">
              <a:avLst>
                <a:gd name="adj1" fmla="val 15165"/>
                <a:gd name="adj2" fmla="val 1213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78F129A-061A-4495-89F6-2ECD11EB3123}"/>
              </a:ext>
            </a:extLst>
          </p:cNvPr>
          <p:cNvGrpSpPr/>
          <p:nvPr/>
        </p:nvGrpSpPr>
        <p:grpSpPr>
          <a:xfrm>
            <a:off x="8940481" y="827277"/>
            <a:ext cx="525842" cy="517791"/>
            <a:chOff x="376588" y="1779723"/>
            <a:chExt cx="1036321" cy="103685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2DEF7DE-EFBF-43C8-9186-727B6BE3037C}"/>
                </a:ext>
              </a:extLst>
            </p:cNvPr>
            <p:cNvSpPr/>
            <p:nvPr/>
          </p:nvSpPr>
          <p:spPr>
            <a:xfrm>
              <a:off x="376588" y="1779723"/>
              <a:ext cx="1036321" cy="103685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4DDDFE22-7D3D-42F3-93B6-710E638862B2}"/>
                </a:ext>
              </a:extLst>
            </p:cNvPr>
            <p:cNvSpPr/>
            <p:nvPr/>
          </p:nvSpPr>
          <p:spPr>
            <a:xfrm>
              <a:off x="717452" y="1908536"/>
              <a:ext cx="365760" cy="35791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F7E3E71-089E-4ACA-89DE-0B47652AE02F}"/>
                </a:ext>
              </a:extLst>
            </p:cNvPr>
            <p:cNvSpPr/>
            <p:nvPr/>
          </p:nvSpPr>
          <p:spPr>
            <a:xfrm>
              <a:off x="488973" y="2214477"/>
              <a:ext cx="847407" cy="592335"/>
            </a:xfrm>
            <a:custGeom>
              <a:avLst/>
              <a:gdLst>
                <a:gd name="connsiteX0" fmla="*/ 424790 w 847407"/>
                <a:gd name="connsiteY0" fmla="*/ 0 h 592335"/>
                <a:gd name="connsiteX1" fmla="*/ 843280 w 847407"/>
                <a:gd name="connsiteY1" fmla="*/ 321618 h 592335"/>
                <a:gd name="connsiteX2" fmla="*/ 847407 w 847407"/>
                <a:gd name="connsiteY2" fmla="*/ 360226 h 592335"/>
                <a:gd name="connsiteX3" fmla="*/ 845487 w 847407"/>
                <a:gd name="connsiteY3" fmla="*/ 363764 h 592335"/>
                <a:gd name="connsiteX4" fmla="*/ 415820 w 847407"/>
                <a:gd name="connsiteY4" fmla="*/ 592335 h 592335"/>
                <a:gd name="connsiteX5" fmla="*/ 49425 w 847407"/>
                <a:gd name="connsiteY5" fmla="*/ 440491 h 592335"/>
                <a:gd name="connsiteX6" fmla="*/ 0 w 847407"/>
                <a:gd name="connsiteY6" fmla="*/ 380556 h 592335"/>
                <a:gd name="connsiteX7" fmla="*/ 6301 w 847407"/>
                <a:gd name="connsiteY7" fmla="*/ 321618 h 592335"/>
                <a:gd name="connsiteX8" fmla="*/ 424790 w 847407"/>
                <a:gd name="connsiteY8" fmla="*/ 0 h 59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7407" h="592335">
                  <a:moveTo>
                    <a:pt x="424790" y="0"/>
                  </a:moveTo>
                  <a:cubicBezTo>
                    <a:pt x="631218" y="0"/>
                    <a:pt x="803448" y="138071"/>
                    <a:pt x="843280" y="321618"/>
                  </a:cubicBezTo>
                  <a:lnTo>
                    <a:pt x="847407" y="360226"/>
                  </a:lnTo>
                  <a:lnTo>
                    <a:pt x="845487" y="363764"/>
                  </a:lnTo>
                  <a:cubicBezTo>
                    <a:pt x="752370" y="501668"/>
                    <a:pt x="594678" y="592335"/>
                    <a:pt x="415820" y="592335"/>
                  </a:cubicBezTo>
                  <a:cubicBezTo>
                    <a:pt x="272734" y="592335"/>
                    <a:pt x="143194" y="534308"/>
                    <a:pt x="49425" y="440491"/>
                  </a:cubicBezTo>
                  <a:lnTo>
                    <a:pt x="0" y="380556"/>
                  </a:lnTo>
                  <a:lnTo>
                    <a:pt x="6301" y="321618"/>
                  </a:lnTo>
                  <a:cubicBezTo>
                    <a:pt x="46133" y="138071"/>
                    <a:pt x="218362" y="0"/>
                    <a:pt x="424790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PH" dirty="0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B204F83E-255F-439A-B5D0-77DAF3180753}"/>
              </a:ext>
            </a:extLst>
          </p:cNvPr>
          <p:cNvSpPr txBox="1"/>
          <p:nvPr/>
        </p:nvSpPr>
        <p:spPr>
          <a:xfrm>
            <a:off x="9573764" y="871213"/>
            <a:ext cx="2866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Insert Subtopic</a:t>
            </a:r>
            <a:endParaRPr lang="en-PH" sz="24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8B7F3E6-8709-470D-AADB-C8FB4AF651B8}"/>
              </a:ext>
            </a:extLst>
          </p:cNvPr>
          <p:cNvSpPr txBox="1"/>
          <p:nvPr/>
        </p:nvSpPr>
        <p:spPr>
          <a:xfrm>
            <a:off x="9558703" y="1484556"/>
            <a:ext cx="27872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3" name="Arrow: Up 72">
            <a:extLst>
              <a:ext uri="{FF2B5EF4-FFF2-40B4-BE49-F238E27FC236}">
                <a16:creationId xmlns:a16="http://schemas.microsoft.com/office/drawing/2014/main" id="{57B23E0D-84F9-4635-B15C-622DFCF8B544}"/>
              </a:ext>
            </a:extLst>
          </p:cNvPr>
          <p:cNvSpPr/>
          <p:nvPr/>
        </p:nvSpPr>
        <p:spPr>
          <a:xfrm rot="18462405">
            <a:off x="12266030" y="6404018"/>
            <a:ext cx="540851" cy="452651"/>
          </a:xfrm>
          <a:prstGeom prst="upArrow">
            <a:avLst>
              <a:gd name="adj1" fmla="val 50000"/>
              <a:gd name="adj2" fmla="val 63636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36EC3FE-1DC8-47E8-9B91-0CA35C44BAF6}"/>
              </a:ext>
            </a:extLst>
          </p:cNvPr>
          <p:cNvGrpSpPr/>
          <p:nvPr/>
        </p:nvGrpSpPr>
        <p:grpSpPr>
          <a:xfrm>
            <a:off x="108635" y="148643"/>
            <a:ext cx="561972" cy="561972"/>
            <a:chOff x="26990" y="148643"/>
            <a:chExt cx="561972" cy="561972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A61B430-29F4-4F91-BD86-0E4F29130A5C}"/>
                </a:ext>
              </a:extLst>
            </p:cNvPr>
            <p:cNvSpPr/>
            <p:nvPr/>
          </p:nvSpPr>
          <p:spPr>
            <a:xfrm>
              <a:off x="26990" y="148643"/>
              <a:ext cx="561972" cy="56197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78" name="Plus Sign 77">
              <a:extLst>
                <a:ext uri="{FF2B5EF4-FFF2-40B4-BE49-F238E27FC236}">
                  <a16:creationId xmlns:a16="http://schemas.microsoft.com/office/drawing/2014/main" id="{CAB73796-4E4F-4AF5-B49D-E4018E267F93}"/>
                </a:ext>
              </a:extLst>
            </p:cNvPr>
            <p:cNvSpPr/>
            <p:nvPr/>
          </p:nvSpPr>
          <p:spPr>
            <a:xfrm rot="2457745">
              <a:off x="98622" y="242052"/>
              <a:ext cx="420784" cy="392831"/>
            </a:xfrm>
            <a:prstGeom prst="mathPlus">
              <a:avLst>
                <a:gd name="adj1" fmla="val 510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C561532-BD8F-4217-9FC7-C7B4EF974CFA}"/>
              </a:ext>
            </a:extLst>
          </p:cNvPr>
          <p:cNvGrpSpPr/>
          <p:nvPr/>
        </p:nvGrpSpPr>
        <p:grpSpPr>
          <a:xfrm>
            <a:off x="744316" y="126680"/>
            <a:ext cx="565012" cy="572496"/>
            <a:chOff x="249070" y="188616"/>
            <a:chExt cx="675565" cy="68451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60BEF12-585D-4716-83B6-40DBE4305823}"/>
                </a:ext>
              </a:extLst>
            </p:cNvPr>
            <p:cNvSpPr/>
            <p:nvPr/>
          </p:nvSpPr>
          <p:spPr>
            <a:xfrm>
              <a:off x="249070" y="188616"/>
              <a:ext cx="675565" cy="675565"/>
            </a:xfrm>
            <a:prstGeom prst="ellipse">
              <a:avLst/>
            </a:prstGeom>
            <a:solidFill>
              <a:srgbClr val="0687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33CBAC3-425B-4E03-8A89-8A9E6052F524}"/>
                </a:ext>
              </a:extLst>
            </p:cNvPr>
            <p:cNvSpPr txBox="1"/>
            <p:nvPr/>
          </p:nvSpPr>
          <p:spPr>
            <a:xfrm>
              <a:off x="414206" y="317287"/>
              <a:ext cx="317995" cy="555842"/>
            </a:xfrm>
            <a:custGeom>
              <a:avLst/>
              <a:gdLst/>
              <a:ahLst/>
              <a:cxnLst/>
              <a:rect l="l" t="t" r="r" b="b"/>
              <a:pathLst>
                <a:path w="317995" h="555842">
                  <a:moveTo>
                    <a:pt x="230409" y="0"/>
                  </a:moveTo>
                  <a:cubicBezTo>
                    <a:pt x="243348" y="0"/>
                    <a:pt x="255623" y="1079"/>
                    <a:pt x="267235" y="3235"/>
                  </a:cubicBezTo>
                  <a:cubicBezTo>
                    <a:pt x="278847" y="5392"/>
                    <a:pt x="287970" y="7714"/>
                    <a:pt x="294606" y="10202"/>
                  </a:cubicBezTo>
                  <a:cubicBezTo>
                    <a:pt x="301241" y="12690"/>
                    <a:pt x="305720" y="15013"/>
                    <a:pt x="308042" y="17169"/>
                  </a:cubicBezTo>
                  <a:cubicBezTo>
                    <a:pt x="310364" y="19326"/>
                    <a:pt x="312272" y="22477"/>
                    <a:pt x="313765" y="26624"/>
                  </a:cubicBezTo>
                  <a:cubicBezTo>
                    <a:pt x="315258" y="30771"/>
                    <a:pt x="316336" y="36080"/>
                    <a:pt x="316999" y="42549"/>
                  </a:cubicBezTo>
                  <a:cubicBezTo>
                    <a:pt x="317663" y="49018"/>
                    <a:pt x="317995" y="57064"/>
                    <a:pt x="317995" y="66685"/>
                  </a:cubicBezTo>
                  <a:cubicBezTo>
                    <a:pt x="317995" y="76306"/>
                    <a:pt x="317663" y="84019"/>
                    <a:pt x="316999" y="89825"/>
                  </a:cubicBezTo>
                  <a:cubicBezTo>
                    <a:pt x="316336" y="95631"/>
                    <a:pt x="315341" y="100110"/>
                    <a:pt x="314014" y="103262"/>
                  </a:cubicBezTo>
                  <a:cubicBezTo>
                    <a:pt x="312687" y="106413"/>
                    <a:pt x="311194" y="108570"/>
                    <a:pt x="309535" y="109731"/>
                  </a:cubicBezTo>
                  <a:cubicBezTo>
                    <a:pt x="307876" y="110892"/>
                    <a:pt x="306051" y="111473"/>
                    <a:pt x="304061" y="111473"/>
                  </a:cubicBezTo>
                  <a:cubicBezTo>
                    <a:pt x="301738" y="111473"/>
                    <a:pt x="299167" y="110892"/>
                    <a:pt x="296347" y="109731"/>
                  </a:cubicBezTo>
                  <a:cubicBezTo>
                    <a:pt x="293527" y="108570"/>
                    <a:pt x="290044" y="107326"/>
                    <a:pt x="285897" y="105999"/>
                  </a:cubicBezTo>
                  <a:cubicBezTo>
                    <a:pt x="281750" y="104672"/>
                    <a:pt x="276856" y="103427"/>
                    <a:pt x="271216" y="102266"/>
                  </a:cubicBezTo>
                  <a:cubicBezTo>
                    <a:pt x="265576" y="101105"/>
                    <a:pt x="258941" y="100524"/>
                    <a:pt x="251310" y="100524"/>
                  </a:cubicBezTo>
                  <a:cubicBezTo>
                    <a:pt x="242353" y="100524"/>
                    <a:pt x="234639" y="101934"/>
                    <a:pt x="228170" y="104754"/>
                  </a:cubicBezTo>
                  <a:cubicBezTo>
                    <a:pt x="221701" y="107574"/>
                    <a:pt x="216309" y="112053"/>
                    <a:pt x="211997" y="118191"/>
                  </a:cubicBezTo>
                  <a:cubicBezTo>
                    <a:pt x="207684" y="124328"/>
                    <a:pt x="204532" y="132291"/>
                    <a:pt x="202541" y="142078"/>
                  </a:cubicBezTo>
                  <a:cubicBezTo>
                    <a:pt x="200551" y="151865"/>
                    <a:pt x="199555" y="163891"/>
                    <a:pt x="199555" y="178157"/>
                  </a:cubicBezTo>
                  <a:lnTo>
                    <a:pt x="199555" y="218964"/>
                  </a:lnTo>
                  <a:lnTo>
                    <a:pt x="280671" y="218964"/>
                  </a:lnTo>
                  <a:cubicBezTo>
                    <a:pt x="283657" y="218964"/>
                    <a:pt x="286394" y="219793"/>
                    <a:pt x="288883" y="221452"/>
                  </a:cubicBezTo>
                  <a:cubicBezTo>
                    <a:pt x="291371" y="223111"/>
                    <a:pt x="293444" y="225848"/>
                    <a:pt x="295103" y="229663"/>
                  </a:cubicBezTo>
                  <a:cubicBezTo>
                    <a:pt x="296762" y="233478"/>
                    <a:pt x="298006" y="238704"/>
                    <a:pt x="298835" y="245339"/>
                  </a:cubicBezTo>
                  <a:cubicBezTo>
                    <a:pt x="299665" y="251974"/>
                    <a:pt x="300080" y="260102"/>
                    <a:pt x="300080" y="269723"/>
                  </a:cubicBezTo>
                  <a:cubicBezTo>
                    <a:pt x="300080" y="287970"/>
                    <a:pt x="298421" y="300992"/>
                    <a:pt x="295103" y="308789"/>
                  </a:cubicBezTo>
                  <a:cubicBezTo>
                    <a:pt x="291786" y="316585"/>
                    <a:pt x="286975" y="320483"/>
                    <a:pt x="280671" y="320483"/>
                  </a:cubicBezTo>
                  <a:lnTo>
                    <a:pt x="199555" y="320483"/>
                  </a:lnTo>
                  <a:lnTo>
                    <a:pt x="199555" y="553228"/>
                  </a:lnTo>
                  <a:lnTo>
                    <a:pt x="173628" y="555842"/>
                  </a:lnTo>
                  <a:cubicBezTo>
                    <a:pt x="150309" y="555842"/>
                    <a:pt x="127542" y="553479"/>
                    <a:pt x="105553" y="548979"/>
                  </a:cubicBezTo>
                  <a:lnTo>
                    <a:pt x="74647" y="539386"/>
                  </a:lnTo>
                  <a:lnTo>
                    <a:pt x="74647" y="320483"/>
                  </a:lnTo>
                  <a:lnTo>
                    <a:pt x="18911" y="320483"/>
                  </a:lnTo>
                  <a:cubicBezTo>
                    <a:pt x="12607" y="320483"/>
                    <a:pt x="7880" y="316585"/>
                    <a:pt x="4728" y="308789"/>
                  </a:cubicBezTo>
                  <a:cubicBezTo>
                    <a:pt x="1576" y="300992"/>
                    <a:pt x="0" y="287970"/>
                    <a:pt x="0" y="269723"/>
                  </a:cubicBezTo>
                  <a:cubicBezTo>
                    <a:pt x="0" y="260102"/>
                    <a:pt x="415" y="251974"/>
                    <a:pt x="1244" y="245339"/>
                  </a:cubicBezTo>
                  <a:cubicBezTo>
                    <a:pt x="2074" y="238704"/>
                    <a:pt x="3235" y="233478"/>
                    <a:pt x="4728" y="229663"/>
                  </a:cubicBezTo>
                  <a:cubicBezTo>
                    <a:pt x="6221" y="225848"/>
                    <a:pt x="8211" y="223111"/>
                    <a:pt x="10700" y="221452"/>
                  </a:cubicBezTo>
                  <a:cubicBezTo>
                    <a:pt x="13188" y="219793"/>
                    <a:pt x="16091" y="218964"/>
                    <a:pt x="19408" y="218964"/>
                  </a:cubicBezTo>
                  <a:lnTo>
                    <a:pt x="74647" y="218964"/>
                  </a:lnTo>
                  <a:lnTo>
                    <a:pt x="74647" y="181640"/>
                  </a:lnTo>
                  <a:cubicBezTo>
                    <a:pt x="74647" y="151450"/>
                    <a:pt x="77633" y="124992"/>
                    <a:pt x="83604" y="102266"/>
                  </a:cubicBezTo>
                  <a:cubicBezTo>
                    <a:pt x="89576" y="79540"/>
                    <a:pt x="98948" y="60630"/>
                    <a:pt x="111721" y="45535"/>
                  </a:cubicBezTo>
                  <a:cubicBezTo>
                    <a:pt x="124494" y="30440"/>
                    <a:pt x="140751" y="19077"/>
                    <a:pt x="160490" y="11446"/>
                  </a:cubicBezTo>
                  <a:cubicBezTo>
                    <a:pt x="180230" y="3816"/>
                    <a:pt x="203537" y="0"/>
                    <a:pt x="2304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PH" sz="8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2" name="Oval 81">
            <a:extLst>
              <a:ext uri="{FF2B5EF4-FFF2-40B4-BE49-F238E27FC236}">
                <a16:creationId xmlns:a16="http://schemas.microsoft.com/office/drawing/2014/main" id="{03E3343C-DC1A-4115-8E00-15CE1A6B35EE}"/>
              </a:ext>
            </a:extLst>
          </p:cNvPr>
          <p:cNvSpPr/>
          <p:nvPr/>
        </p:nvSpPr>
        <p:spPr>
          <a:xfrm>
            <a:off x="11489874" y="6179996"/>
            <a:ext cx="498385" cy="489572"/>
          </a:xfrm>
          <a:prstGeom prst="ellipse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72440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63 0.06273 L -0.31602 -0.3912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69" y="-2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B630DAC-2692-42A2-A512-613D5FF147A7}"/>
              </a:ext>
            </a:extLst>
          </p:cNvPr>
          <p:cNvSpPr/>
          <p:nvPr/>
        </p:nvSpPr>
        <p:spPr>
          <a:xfrm>
            <a:off x="0" y="1064525"/>
            <a:ext cx="12192000" cy="57934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9F4778E-DC2F-4B83-A9AE-A41C20289873}"/>
              </a:ext>
            </a:extLst>
          </p:cNvPr>
          <p:cNvSpPr/>
          <p:nvPr/>
        </p:nvSpPr>
        <p:spPr>
          <a:xfrm>
            <a:off x="414206" y="1364775"/>
            <a:ext cx="11527585" cy="5175937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C94416-50B2-4485-9865-D7E1519B0399}"/>
              </a:ext>
            </a:extLst>
          </p:cNvPr>
          <p:cNvSpPr/>
          <p:nvPr/>
        </p:nvSpPr>
        <p:spPr>
          <a:xfrm>
            <a:off x="-109183" y="-18018"/>
            <a:ext cx="12419463" cy="10825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5400000" sx="99000" sy="99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9937A1-0BE5-48F0-A006-E92C4B6F40AF}"/>
              </a:ext>
            </a:extLst>
          </p:cNvPr>
          <p:cNvGrpSpPr/>
          <p:nvPr/>
        </p:nvGrpSpPr>
        <p:grpSpPr>
          <a:xfrm>
            <a:off x="249070" y="188616"/>
            <a:ext cx="675565" cy="684513"/>
            <a:chOff x="249070" y="188616"/>
            <a:chExt cx="675565" cy="68451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57657DD-5390-4658-9716-B4CA57BFDF00}"/>
                </a:ext>
              </a:extLst>
            </p:cNvPr>
            <p:cNvSpPr/>
            <p:nvPr/>
          </p:nvSpPr>
          <p:spPr>
            <a:xfrm>
              <a:off x="249070" y="188616"/>
              <a:ext cx="675565" cy="675565"/>
            </a:xfrm>
            <a:prstGeom prst="ellipse">
              <a:avLst/>
            </a:prstGeom>
            <a:solidFill>
              <a:srgbClr val="0687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725415-D1A3-4110-A6CB-B93432F10FC5}"/>
                </a:ext>
              </a:extLst>
            </p:cNvPr>
            <p:cNvSpPr txBox="1"/>
            <p:nvPr/>
          </p:nvSpPr>
          <p:spPr>
            <a:xfrm>
              <a:off x="414206" y="317287"/>
              <a:ext cx="317995" cy="555842"/>
            </a:xfrm>
            <a:custGeom>
              <a:avLst/>
              <a:gdLst/>
              <a:ahLst/>
              <a:cxnLst/>
              <a:rect l="l" t="t" r="r" b="b"/>
              <a:pathLst>
                <a:path w="317995" h="555842">
                  <a:moveTo>
                    <a:pt x="230409" y="0"/>
                  </a:moveTo>
                  <a:cubicBezTo>
                    <a:pt x="243348" y="0"/>
                    <a:pt x="255623" y="1079"/>
                    <a:pt x="267235" y="3235"/>
                  </a:cubicBezTo>
                  <a:cubicBezTo>
                    <a:pt x="278847" y="5392"/>
                    <a:pt x="287970" y="7714"/>
                    <a:pt x="294606" y="10202"/>
                  </a:cubicBezTo>
                  <a:cubicBezTo>
                    <a:pt x="301241" y="12690"/>
                    <a:pt x="305720" y="15013"/>
                    <a:pt x="308042" y="17169"/>
                  </a:cubicBezTo>
                  <a:cubicBezTo>
                    <a:pt x="310364" y="19326"/>
                    <a:pt x="312272" y="22477"/>
                    <a:pt x="313765" y="26624"/>
                  </a:cubicBezTo>
                  <a:cubicBezTo>
                    <a:pt x="315258" y="30771"/>
                    <a:pt x="316336" y="36080"/>
                    <a:pt x="316999" y="42549"/>
                  </a:cubicBezTo>
                  <a:cubicBezTo>
                    <a:pt x="317663" y="49018"/>
                    <a:pt x="317995" y="57064"/>
                    <a:pt x="317995" y="66685"/>
                  </a:cubicBezTo>
                  <a:cubicBezTo>
                    <a:pt x="317995" y="76306"/>
                    <a:pt x="317663" y="84019"/>
                    <a:pt x="316999" y="89825"/>
                  </a:cubicBezTo>
                  <a:cubicBezTo>
                    <a:pt x="316336" y="95631"/>
                    <a:pt x="315341" y="100110"/>
                    <a:pt x="314014" y="103262"/>
                  </a:cubicBezTo>
                  <a:cubicBezTo>
                    <a:pt x="312687" y="106413"/>
                    <a:pt x="311194" y="108570"/>
                    <a:pt x="309535" y="109731"/>
                  </a:cubicBezTo>
                  <a:cubicBezTo>
                    <a:pt x="307876" y="110892"/>
                    <a:pt x="306051" y="111473"/>
                    <a:pt x="304061" y="111473"/>
                  </a:cubicBezTo>
                  <a:cubicBezTo>
                    <a:pt x="301738" y="111473"/>
                    <a:pt x="299167" y="110892"/>
                    <a:pt x="296347" y="109731"/>
                  </a:cubicBezTo>
                  <a:cubicBezTo>
                    <a:pt x="293527" y="108570"/>
                    <a:pt x="290044" y="107326"/>
                    <a:pt x="285897" y="105999"/>
                  </a:cubicBezTo>
                  <a:cubicBezTo>
                    <a:pt x="281750" y="104672"/>
                    <a:pt x="276856" y="103427"/>
                    <a:pt x="271216" y="102266"/>
                  </a:cubicBezTo>
                  <a:cubicBezTo>
                    <a:pt x="265576" y="101105"/>
                    <a:pt x="258941" y="100524"/>
                    <a:pt x="251310" y="100524"/>
                  </a:cubicBezTo>
                  <a:cubicBezTo>
                    <a:pt x="242353" y="100524"/>
                    <a:pt x="234639" y="101934"/>
                    <a:pt x="228170" y="104754"/>
                  </a:cubicBezTo>
                  <a:cubicBezTo>
                    <a:pt x="221701" y="107574"/>
                    <a:pt x="216309" y="112053"/>
                    <a:pt x="211997" y="118191"/>
                  </a:cubicBezTo>
                  <a:cubicBezTo>
                    <a:pt x="207684" y="124328"/>
                    <a:pt x="204532" y="132291"/>
                    <a:pt x="202541" y="142078"/>
                  </a:cubicBezTo>
                  <a:cubicBezTo>
                    <a:pt x="200551" y="151865"/>
                    <a:pt x="199555" y="163891"/>
                    <a:pt x="199555" y="178157"/>
                  </a:cubicBezTo>
                  <a:lnTo>
                    <a:pt x="199555" y="218964"/>
                  </a:lnTo>
                  <a:lnTo>
                    <a:pt x="280671" y="218964"/>
                  </a:lnTo>
                  <a:cubicBezTo>
                    <a:pt x="283657" y="218964"/>
                    <a:pt x="286394" y="219793"/>
                    <a:pt x="288883" y="221452"/>
                  </a:cubicBezTo>
                  <a:cubicBezTo>
                    <a:pt x="291371" y="223111"/>
                    <a:pt x="293444" y="225848"/>
                    <a:pt x="295103" y="229663"/>
                  </a:cubicBezTo>
                  <a:cubicBezTo>
                    <a:pt x="296762" y="233478"/>
                    <a:pt x="298006" y="238704"/>
                    <a:pt x="298835" y="245339"/>
                  </a:cubicBezTo>
                  <a:cubicBezTo>
                    <a:pt x="299665" y="251974"/>
                    <a:pt x="300080" y="260102"/>
                    <a:pt x="300080" y="269723"/>
                  </a:cubicBezTo>
                  <a:cubicBezTo>
                    <a:pt x="300080" y="287970"/>
                    <a:pt x="298421" y="300992"/>
                    <a:pt x="295103" y="308789"/>
                  </a:cubicBezTo>
                  <a:cubicBezTo>
                    <a:pt x="291786" y="316585"/>
                    <a:pt x="286975" y="320483"/>
                    <a:pt x="280671" y="320483"/>
                  </a:cubicBezTo>
                  <a:lnTo>
                    <a:pt x="199555" y="320483"/>
                  </a:lnTo>
                  <a:lnTo>
                    <a:pt x="199555" y="553228"/>
                  </a:lnTo>
                  <a:lnTo>
                    <a:pt x="173628" y="555842"/>
                  </a:lnTo>
                  <a:cubicBezTo>
                    <a:pt x="150309" y="555842"/>
                    <a:pt x="127542" y="553479"/>
                    <a:pt x="105553" y="548979"/>
                  </a:cubicBezTo>
                  <a:lnTo>
                    <a:pt x="74647" y="539386"/>
                  </a:lnTo>
                  <a:lnTo>
                    <a:pt x="74647" y="320483"/>
                  </a:lnTo>
                  <a:lnTo>
                    <a:pt x="18911" y="320483"/>
                  </a:lnTo>
                  <a:cubicBezTo>
                    <a:pt x="12607" y="320483"/>
                    <a:pt x="7880" y="316585"/>
                    <a:pt x="4728" y="308789"/>
                  </a:cubicBezTo>
                  <a:cubicBezTo>
                    <a:pt x="1576" y="300992"/>
                    <a:pt x="0" y="287970"/>
                    <a:pt x="0" y="269723"/>
                  </a:cubicBezTo>
                  <a:cubicBezTo>
                    <a:pt x="0" y="260102"/>
                    <a:pt x="415" y="251974"/>
                    <a:pt x="1244" y="245339"/>
                  </a:cubicBezTo>
                  <a:cubicBezTo>
                    <a:pt x="2074" y="238704"/>
                    <a:pt x="3235" y="233478"/>
                    <a:pt x="4728" y="229663"/>
                  </a:cubicBezTo>
                  <a:cubicBezTo>
                    <a:pt x="6221" y="225848"/>
                    <a:pt x="8211" y="223111"/>
                    <a:pt x="10700" y="221452"/>
                  </a:cubicBezTo>
                  <a:cubicBezTo>
                    <a:pt x="13188" y="219793"/>
                    <a:pt x="16091" y="218964"/>
                    <a:pt x="19408" y="218964"/>
                  </a:cubicBezTo>
                  <a:lnTo>
                    <a:pt x="74647" y="218964"/>
                  </a:lnTo>
                  <a:lnTo>
                    <a:pt x="74647" y="181640"/>
                  </a:lnTo>
                  <a:cubicBezTo>
                    <a:pt x="74647" y="151450"/>
                    <a:pt x="77633" y="124992"/>
                    <a:pt x="83604" y="102266"/>
                  </a:cubicBezTo>
                  <a:cubicBezTo>
                    <a:pt x="89576" y="79540"/>
                    <a:pt x="98948" y="60630"/>
                    <a:pt x="111721" y="45535"/>
                  </a:cubicBezTo>
                  <a:cubicBezTo>
                    <a:pt x="124494" y="30440"/>
                    <a:pt x="140751" y="19077"/>
                    <a:pt x="160490" y="11446"/>
                  </a:cubicBezTo>
                  <a:cubicBezTo>
                    <a:pt x="180230" y="3816"/>
                    <a:pt x="203537" y="0"/>
                    <a:pt x="2304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PH" sz="8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1F954E2-85C3-47C2-8DD7-0E88C0505BF8}"/>
              </a:ext>
            </a:extLst>
          </p:cNvPr>
          <p:cNvSpPr/>
          <p:nvPr/>
        </p:nvSpPr>
        <p:spPr>
          <a:xfrm>
            <a:off x="1089771" y="244186"/>
            <a:ext cx="4217159" cy="54689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26044A6-69F1-42F4-92C5-448E7C2B3720}"/>
              </a:ext>
            </a:extLst>
          </p:cNvPr>
          <p:cNvGrpSpPr/>
          <p:nvPr/>
        </p:nvGrpSpPr>
        <p:grpSpPr>
          <a:xfrm>
            <a:off x="1255590" y="379461"/>
            <a:ext cx="300255" cy="275632"/>
            <a:chOff x="1255594" y="1323833"/>
            <a:chExt cx="559559" cy="53728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4DD5E37-A65A-4DA1-A8BB-0BF374BC3091}"/>
                </a:ext>
              </a:extLst>
            </p:cNvPr>
            <p:cNvSpPr/>
            <p:nvPr/>
          </p:nvSpPr>
          <p:spPr>
            <a:xfrm>
              <a:off x="1255594" y="1323833"/>
              <a:ext cx="450376" cy="423080"/>
            </a:xfrm>
            <a:prstGeom prst="ellipse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05EFBF-4329-43D8-80D4-59D944B885F4}"/>
                </a:ext>
              </a:extLst>
            </p:cNvPr>
            <p:cNvCxnSpPr>
              <a:cxnSpLocks/>
            </p:cNvCxnSpPr>
            <p:nvPr/>
          </p:nvCxnSpPr>
          <p:spPr>
            <a:xfrm>
              <a:off x="1642280" y="1701867"/>
              <a:ext cx="172873" cy="159246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3714AEA-B1FF-45AF-968D-BF5F5E9AD897}"/>
              </a:ext>
            </a:extLst>
          </p:cNvPr>
          <p:cNvSpPr txBox="1"/>
          <p:nvPr/>
        </p:nvSpPr>
        <p:spPr>
          <a:xfrm>
            <a:off x="1583141" y="309213"/>
            <a:ext cx="3751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Search Facebook</a:t>
            </a:r>
            <a:endParaRPr lang="en-PH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93C2D05-DB33-434E-8235-F7E543DF06B5}"/>
              </a:ext>
            </a:extLst>
          </p:cNvPr>
          <p:cNvGrpSpPr/>
          <p:nvPr/>
        </p:nvGrpSpPr>
        <p:grpSpPr>
          <a:xfrm>
            <a:off x="732201" y="1591507"/>
            <a:ext cx="936122" cy="921790"/>
            <a:chOff x="376588" y="1779723"/>
            <a:chExt cx="1036321" cy="103685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D3EC131-D3CA-4A4A-B4E7-76ED26A02765}"/>
                </a:ext>
              </a:extLst>
            </p:cNvPr>
            <p:cNvSpPr/>
            <p:nvPr/>
          </p:nvSpPr>
          <p:spPr>
            <a:xfrm>
              <a:off x="376588" y="1779723"/>
              <a:ext cx="1036321" cy="103685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B84C319-2174-461C-94ED-33D91699BCC3}"/>
                </a:ext>
              </a:extLst>
            </p:cNvPr>
            <p:cNvSpPr/>
            <p:nvPr/>
          </p:nvSpPr>
          <p:spPr>
            <a:xfrm>
              <a:off x="717452" y="1908536"/>
              <a:ext cx="365760" cy="35791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5DE0524-FB4E-4156-AA8E-E35F929C178E}"/>
                </a:ext>
              </a:extLst>
            </p:cNvPr>
            <p:cNvSpPr/>
            <p:nvPr/>
          </p:nvSpPr>
          <p:spPr>
            <a:xfrm>
              <a:off x="488973" y="2214477"/>
              <a:ext cx="847407" cy="592335"/>
            </a:xfrm>
            <a:custGeom>
              <a:avLst/>
              <a:gdLst>
                <a:gd name="connsiteX0" fmla="*/ 424790 w 847407"/>
                <a:gd name="connsiteY0" fmla="*/ 0 h 592335"/>
                <a:gd name="connsiteX1" fmla="*/ 843280 w 847407"/>
                <a:gd name="connsiteY1" fmla="*/ 321618 h 592335"/>
                <a:gd name="connsiteX2" fmla="*/ 847407 w 847407"/>
                <a:gd name="connsiteY2" fmla="*/ 360226 h 592335"/>
                <a:gd name="connsiteX3" fmla="*/ 845487 w 847407"/>
                <a:gd name="connsiteY3" fmla="*/ 363764 h 592335"/>
                <a:gd name="connsiteX4" fmla="*/ 415820 w 847407"/>
                <a:gd name="connsiteY4" fmla="*/ 592335 h 592335"/>
                <a:gd name="connsiteX5" fmla="*/ 49425 w 847407"/>
                <a:gd name="connsiteY5" fmla="*/ 440491 h 592335"/>
                <a:gd name="connsiteX6" fmla="*/ 0 w 847407"/>
                <a:gd name="connsiteY6" fmla="*/ 380556 h 592335"/>
                <a:gd name="connsiteX7" fmla="*/ 6301 w 847407"/>
                <a:gd name="connsiteY7" fmla="*/ 321618 h 592335"/>
                <a:gd name="connsiteX8" fmla="*/ 424790 w 847407"/>
                <a:gd name="connsiteY8" fmla="*/ 0 h 59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7407" h="592335">
                  <a:moveTo>
                    <a:pt x="424790" y="0"/>
                  </a:moveTo>
                  <a:cubicBezTo>
                    <a:pt x="631218" y="0"/>
                    <a:pt x="803448" y="138071"/>
                    <a:pt x="843280" y="321618"/>
                  </a:cubicBezTo>
                  <a:lnTo>
                    <a:pt x="847407" y="360226"/>
                  </a:lnTo>
                  <a:lnTo>
                    <a:pt x="845487" y="363764"/>
                  </a:lnTo>
                  <a:cubicBezTo>
                    <a:pt x="752370" y="501668"/>
                    <a:pt x="594678" y="592335"/>
                    <a:pt x="415820" y="592335"/>
                  </a:cubicBezTo>
                  <a:cubicBezTo>
                    <a:pt x="272734" y="592335"/>
                    <a:pt x="143194" y="534308"/>
                    <a:pt x="49425" y="440491"/>
                  </a:cubicBezTo>
                  <a:lnTo>
                    <a:pt x="0" y="380556"/>
                  </a:lnTo>
                  <a:lnTo>
                    <a:pt x="6301" y="321618"/>
                  </a:lnTo>
                  <a:cubicBezTo>
                    <a:pt x="46133" y="138071"/>
                    <a:pt x="218362" y="0"/>
                    <a:pt x="424790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PH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08841CF-849F-42A6-9020-CBACD26029AC}"/>
              </a:ext>
            </a:extLst>
          </p:cNvPr>
          <p:cNvSpPr txBox="1"/>
          <p:nvPr/>
        </p:nvSpPr>
        <p:spPr>
          <a:xfrm>
            <a:off x="1907101" y="1703328"/>
            <a:ext cx="3751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Insert your topic</a:t>
            </a:r>
            <a:endParaRPr lang="en-PH" sz="3600" b="1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C5DA066-4C8F-4428-9BBD-78732640DE94}"/>
              </a:ext>
            </a:extLst>
          </p:cNvPr>
          <p:cNvGrpSpPr/>
          <p:nvPr/>
        </p:nvGrpSpPr>
        <p:grpSpPr>
          <a:xfrm>
            <a:off x="5691098" y="244485"/>
            <a:ext cx="662082" cy="546296"/>
            <a:chOff x="5433918" y="177785"/>
            <a:chExt cx="1074683" cy="88674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D858362-7EF7-4324-A466-77AE77C5439B}"/>
                </a:ext>
              </a:extLst>
            </p:cNvPr>
            <p:cNvGrpSpPr/>
            <p:nvPr/>
          </p:nvGrpSpPr>
          <p:grpSpPr>
            <a:xfrm>
              <a:off x="5433918" y="177785"/>
              <a:ext cx="1074683" cy="673618"/>
              <a:chOff x="4741014" y="910541"/>
              <a:chExt cx="1596788" cy="1301292"/>
            </a:xfrm>
          </p:grpSpPr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38F7337D-F236-4FB9-911E-9082B297BEBB}"/>
                  </a:ext>
                </a:extLst>
              </p:cNvPr>
              <p:cNvSpPr/>
              <p:nvPr/>
            </p:nvSpPr>
            <p:spPr>
              <a:xfrm>
                <a:off x="4741014" y="910541"/>
                <a:ext cx="1596788" cy="724226"/>
              </a:xfrm>
              <a:prstGeom prst="triangle">
                <a:avLst/>
              </a:prstGeom>
              <a:solidFill>
                <a:srgbClr val="1877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48E13CA-C9C2-4EC4-9731-17E4AE18ABC9}"/>
                  </a:ext>
                </a:extLst>
              </p:cNvPr>
              <p:cNvSpPr/>
              <p:nvPr/>
            </p:nvSpPr>
            <p:spPr>
              <a:xfrm>
                <a:off x="5029893" y="1487607"/>
                <a:ext cx="1019033" cy="724226"/>
              </a:xfrm>
              <a:custGeom>
                <a:avLst/>
                <a:gdLst>
                  <a:gd name="connsiteX0" fmla="*/ 0 w 1019033"/>
                  <a:gd name="connsiteY0" fmla="*/ 0 h 724226"/>
                  <a:gd name="connsiteX1" fmla="*/ 1019033 w 1019033"/>
                  <a:gd name="connsiteY1" fmla="*/ 0 h 724226"/>
                  <a:gd name="connsiteX2" fmla="*/ 1019033 w 1019033"/>
                  <a:gd name="connsiteY2" fmla="*/ 724226 h 724226"/>
                  <a:gd name="connsiteX3" fmla="*/ 654745 w 1019033"/>
                  <a:gd name="connsiteY3" fmla="*/ 724226 h 724226"/>
                  <a:gd name="connsiteX4" fmla="*/ 654745 w 1019033"/>
                  <a:gd name="connsiteY4" fmla="*/ 294320 h 724226"/>
                  <a:gd name="connsiteX5" fmla="*/ 364286 w 1019033"/>
                  <a:gd name="connsiteY5" fmla="*/ 294320 h 724226"/>
                  <a:gd name="connsiteX6" fmla="*/ 364286 w 1019033"/>
                  <a:gd name="connsiteY6" fmla="*/ 724226 h 724226"/>
                  <a:gd name="connsiteX7" fmla="*/ 0 w 1019033"/>
                  <a:gd name="connsiteY7" fmla="*/ 724226 h 724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9033" h="724226">
                    <a:moveTo>
                      <a:pt x="0" y="0"/>
                    </a:moveTo>
                    <a:lnTo>
                      <a:pt x="1019033" y="0"/>
                    </a:lnTo>
                    <a:lnTo>
                      <a:pt x="1019033" y="724226"/>
                    </a:lnTo>
                    <a:lnTo>
                      <a:pt x="654745" y="724226"/>
                    </a:lnTo>
                    <a:lnTo>
                      <a:pt x="654745" y="294320"/>
                    </a:lnTo>
                    <a:lnTo>
                      <a:pt x="364286" y="294320"/>
                    </a:lnTo>
                    <a:lnTo>
                      <a:pt x="364286" y="724226"/>
                    </a:lnTo>
                    <a:lnTo>
                      <a:pt x="0" y="724226"/>
                    </a:lnTo>
                    <a:close/>
                  </a:path>
                </a:pathLst>
              </a:custGeom>
              <a:solidFill>
                <a:srgbClr val="1877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PH"/>
              </a:p>
            </p:txBody>
          </p:sp>
        </p:grp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E6FCAB4-FF71-4815-9A40-A69BB25A378B}"/>
                </a:ext>
              </a:extLst>
            </p:cNvPr>
            <p:cNvSpPr/>
            <p:nvPr/>
          </p:nvSpPr>
          <p:spPr>
            <a:xfrm>
              <a:off x="5433918" y="1018806"/>
              <a:ext cx="1074683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313A2565-484F-4031-B134-21F6C5D4E8C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51" b="94944" l="6280" r="89372">
                        <a14:foregroundMark x1="14976" y1="9551" x2="14976" y2="9551"/>
                        <a14:foregroundMark x1="17874" y1="29775" x2="17874" y2="29775"/>
                        <a14:foregroundMark x1="7246" y1="60112" x2="7246" y2="60112"/>
                        <a14:foregroundMark x1="11594" y1="93258" x2="11594" y2="93258"/>
                        <a14:foregroundMark x1="17874" y1="94944" x2="17874" y2="94944"/>
                        <a14:foregroundMark x1="10628" y1="94944" x2="10628" y2="949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87773" y="227407"/>
            <a:ext cx="675565" cy="580920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58C07F0A-7395-4FC1-BB2B-5E89AFFCB273}"/>
              </a:ext>
            </a:extLst>
          </p:cNvPr>
          <p:cNvGrpSpPr/>
          <p:nvPr/>
        </p:nvGrpSpPr>
        <p:grpSpPr>
          <a:xfrm>
            <a:off x="8397970" y="285577"/>
            <a:ext cx="675565" cy="503535"/>
            <a:chOff x="4773908" y="4121624"/>
            <a:chExt cx="1322092" cy="985427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F7512239-BBF5-48D8-B29F-7D4005364E1F}"/>
                </a:ext>
              </a:extLst>
            </p:cNvPr>
            <p:cNvSpPr/>
            <p:nvPr/>
          </p:nvSpPr>
          <p:spPr>
            <a:xfrm>
              <a:off x="4773908" y="4121624"/>
              <a:ext cx="1322092" cy="83251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FB24E56A-FA73-4F06-A4EC-E01DA2541C01}"/>
                </a:ext>
              </a:extLst>
            </p:cNvPr>
            <p:cNvSpPr/>
            <p:nvPr/>
          </p:nvSpPr>
          <p:spPr>
            <a:xfrm rot="5400000">
              <a:off x="5231890" y="4374107"/>
              <a:ext cx="499388" cy="300251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FDB930A-E864-4A1C-8AA9-1FDB5BFC9F5B}"/>
                </a:ext>
              </a:extLst>
            </p:cNvPr>
            <p:cNvSpPr/>
            <p:nvPr/>
          </p:nvSpPr>
          <p:spPr>
            <a:xfrm>
              <a:off x="4987972" y="5049672"/>
              <a:ext cx="907860" cy="5737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F5F09313-1717-4455-B854-69098E3A70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06" b="89032" l="4922" r="93960">
                        <a14:foregroundMark x1="8725" y1="24086" x2="8725" y2="24086"/>
                        <a14:foregroundMark x1="94407" y1="27097" x2="94407" y2="27097"/>
                        <a14:foregroundMark x1="4922" y1="31183" x2="4922" y2="31183"/>
                        <a14:foregroundMark x1="43848" y1="55484" x2="43848" y2="55484"/>
                        <a14:foregroundMark x1="57271" y1="8387" x2="57271" y2="8387"/>
                        <a14:foregroundMark x1="56823" y1="5806" x2="56823" y2="5806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-3052"/>
          <a:stretch/>
        </p:blipFill>
        <p:spPr>
          <a:xfrm>
            <a:off x="9815078" y="228380"/>
            <a:ext cx="606805" cy="631240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82859BD3-854D-4DFA-9C33-7DD731844F8C}"/>
              </a:ext>
            </a:extLst>
          </p:cNvPr>
          <p:cNvGrpSpPr/>
          <p:nvPr/>
        </p:nvGrpSpPr>
        <p:grpSpPr>
          <a:xfrm>
            <a:off x="11079189" y="255208"/>
            <a:ext cx="573784" cy="577584"/>
            <a:chOff x="3345510" y="723333"/>
            <a:chExt cx="3798070" cy="3823222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574C86E-08F2-4325-908B-E051CC1F5F0A}"/>
                </a:ext>
              </a:extLst>
            </p:cNvPr>
            <p:cNvSpPr/>
            <p:nvPr/>
          </p:nvSpPr>
          <p:spPr>
            <a:xfrm>
              <a:off x="3345510" y="748486"/>
              <a:ext cx="3798069" cy="379806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B7FE1F41-5BBD-4F30-BB29-02C12F24EC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851" b="94030" l="3905" r="98915">
                          <a14:foregroundMark x1="22343" y1="57612" x2="22343" y2="57612"/>
                          <a14:foregroundMark x1="4338" y1="91940" x2="4338" y2="91940"/>
                          <a14:foregroundMark x1="33839" y1="91343" x2="33839" y2="91343"/>
                          <a14:foregroundMark x1="83080" y1="58806" x2="83080" y2="58806"/>
                          <a14:foregroundMark x1="94794" y1="93134" x2="94794" y2="93134"/>
                          <a14:foregroundMark x1="70716" y1="94328" x2="70716" y2="94328"/>
                          <a14:foregroundMark x1="98915" y1="94030" x2="98915" y2="94030"/>
                        </a14:backgroundRemoval>
                      </a14:imgEffect>
                    </a14:imgLayer>
                  </a14:imgProps>
                </a:ext>
              </a:extLst>
            </a:blip>
            <a:srcRect l="3980" t="1013" r="8417"/>
            <a:stretch/>
          </p:blipFill>
          <p:spPr>
            <a:xfrm>
              <a:off x="3345510" y="723333"/>
              <a:ext cx="3798070" cy="3118636"/>
            </a:xfrm>
            <a:custGeom>
              <a:avLst/>
              <a:gdLst>
                <a:gd name="connsiteX0" fmla="*/ 1899035 w 3798070"/>
                <a:gd name="connsiteY0" fmla="*/ 0 h 3118636"/>
                <a:gd name="connsiteX1" fmla="*/ 3798070 w 3798070"/>
                <a:gd name="connsiteY1" fmla="*/ 1899035 h 3118636"/>
                <a:gd name="connsiteX2" fmla="*/ 3364423 w 3798070"/>
                <a:gd name="connsiteY2" fmla="*/ 3106998 h 3118636"/>
                <a:gd name="connsiteX3" fmla="*/ 3353845 w 3798070"/>
                <a:gd name="connsiteY3" fmla="*/ 3118636 h 3118636"/>
                <a:gd name="connsiteX4" fmla="*/ 444225 w 3798070"/>
                <a:gd name="connsiteY4" fmla="*/ 3118636 h 3118636"/>
                <a:gd name="connsiteX5" fmla="*/ 433648 w 3798070"/>
                <a:gd name="connsiteY5" fmla="*/ 3106998 h 3118636"/>
                <a:gd name="connsiteX6" fmla="*/ 0 w 3798070"/>
                <a:gd name="connsiteY6" fmla="*/ 1899035 h 3118636"/>
                <a:gd name="connsiteX7" fmla="*/ 1899035 w 3798070"/>
                <a:gd name="connsiteY7" fmla="*/ 0 h 311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98070" h="3118636">
                  <a:moveTo>
                    <a:pt x="1899035" y="0"/>
                  </a:moveTo>
                  <a:cubicBezTo>
                    <a:pt x="2947843" y="0"/>
                    <a:pt x="3798070" y="850227"/>
                    <a:pt x="3798070" y="1899035"/>
                  </a:cubicBezTo>
                  <a:cubicBezTo>
                    <a:pt x="3798070" y="2357889"/>
                    <a:pt x="3635331" y="2778733"/>
                    <a:pt x="3364423" y="3106998"/>
                  </a:cubicBezTo>
                  <a:lnTo>
                    <a:pt x="3353845" y="3118636"/>
                  </a:lnTo>
                  <a:lnTo>
                    <a:pt x="444225" y="3118636"/>
                  </a:lnTo>
                  <a:lnTo>
                    <a:pt x="433648" y="3106998"/>
                  </a:lnTo>
                  <a:cubicBezTo>
                    <a:pt x="162739" y="2778733"/>
                    <a:pt x="0" y="2357889"/>
                    <a:pt x="0" y="1899035"/>
                  </a:cubicBezTo>
                  <a:cubicBezTo>
                    <a:pt x="0" y="850227"/>
                    <a:pt x="850227" y="0"/>
                    <a:pt x="1899035" y="0"/>
                  </a:cubicBezTo>
                  <a:close/>
                </a:path>
              </a:pathLst>
            </a:custGeom>
          </p:spPr>
        </p:pic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153F051C-F412-4518-B855-289100679C6E}"/>
              </a:ext>
            </a:extLst>
          </p:cNvPr>
          <p:cNvSpPr txBox="1"/>
          <p:nvPr/>
        </p:nvSpPr>
        <p:spPr>
          <a:xfrm>
            <a:off x="1913432" y="2443392"/>
            <a:ext cx="93772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8147FD-6478-48C9-8832-C44F1B725155}"/>
              </a:ext>
            </a:extLst>
          </p:cNvPr>
          <p:cNvGrpSpPr/>
          <p:nvPr/>
        </p:nvGrpSpPr>
        <p:grpSpPr>
          <a:xfrm>
            <a:off x="11079189" y="1865122"/>
            <a:ext cx="423029" cy="109125"/>
            <a:chOff x="10877268" y="4328671"/>
            <a:chExt cx="423029" cy="109125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17AC269F-3B1D-41F0-A7A7-28A41EF9A5BF}"/>
                </a:ext>
              </a:extLst>
            </p:cNvPr>
            <p:cNvSpPr/>
            <p:nvPr/>
          </p:nvSpPr>
          <p:spPr>
            <a:xfrm>
              <a:off x="10877268" y="4328671"/>
              <a:ext cx="106853" cy="10685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4B2C448-2BFC-40E0-B53A-A9F75B4E8350}"/>
                </a:ext>
              </a:extLst>
            </p:cNvPr>
            <p:cNvSpPr/>
            <p:nvPr/>
          </p:nvSpPr>
          <p:spPr>
            <a:xfrm>
              <a:off x="11029668" y="4330943"/>
              <a:ext cx="106853" cy="10685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35496F9-F9A6-45E7-9259-4F148FDC733A}"/>
                </a:ext>
              </a:extLst>
            </p:cNvPr>
            <p:cNvSpPr/>
            <p:nvPr/>
          </p:nvSpPr>
          <p:spPr>
            <a:xfrm>
              <a:off x="11193444" y="4330943"/>
              <a:ext cx="106853" cy="10685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A4E81E8-EBE0-41BE-8B62-DD0C01AC8E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965" y="4168341"/>
            <a:ext cx="2251800" cy="15012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6E2C54F-DB93-4E83-8C44-4723273878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549" y="4158837"/>
            <a:ext cx="2251800" cy="15012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7FBD282-8140-4C54-88C5-781A7DF07F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462" y="4157878"/>
            <a:ext cx="2251800" cy="1501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7E38D4-E8B1-4344-9CCC-C7AD6E7A5B0B}"/>
              </a:ext>
            </a:extLst>
          </p:cNvPr>
          <p:cNvSpPr/>
          <p:nvPr/>
        </p:nvSpPr>
        <p:spPr>
          <a:xfrm>
            <a:off x="-140884" y="-18018"/>
            <a:ext cx="929058" cy="6892851"/>
          </a:xfrm>
          <a:prstGeom prst="rect">
            <a:avLst/>
          </a:prstGeom>
          <a:solidFill>
            <a:schemeClr val="bg2">
              <a:lumMod val="1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A79FA70-9A77-44BD-B66F-503F440042A3}"/>
              </a:ext>
            </a:extLst>
          </p:cNvPr>
          <p:cNvSpPr/>
          <p:nvPr/>
        </p:nvSpPr>
        <p:spPr>
          <a:xfrm>
            <a:off x="7833501" y="-18018"/>
            <a:ext cx="929058" cy="6892851"/>
          </a:xfrm>
          <a:prstGeom prst="rect">
            <a:avLst/>
          </a:prstGeom>
          <a:solidFill>
            <a:schemeClr val="bg2">
              <a:lumMod val="1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7EB9F7C-E637-45D3-8742-40E383FDF053}"/>
              </a:ext>
            </a:extLst>
          </p:cNvPr>
          <p:cNvSpPr/>
          <p:nvPr/>
        </p:nvSpPr>
        <p:spPr>
          <a:xfrm rot="16200000">
            <a:off x="3823026" y="2847522"/>
            <a:ext cx="974200" cy="7046755"/>
          </a:xfrm>
          <a:prstGeom prst="rect">
            <a:avLst/>
          </a:prstGeom>
          <a:solidFill>
            <a:schemeClr val="bg2">
              <a:lumMod val="1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142B1B6-EF5D-4F94-8F03-552D729D067E}"/>
              </a:ext>
            </a:extLst>
          </p:cNvPr>
          <p:cNvSpPr/>
          <p:nvPr/>
        </p:nvSpPr>
        <p:spPr>
          <a:xfrm rot="16200000">
            <a:off x="3724550" y="-2943302"/>
            <a:ext cx="1170459" cy="7046755"/>
          </a:xfrm>
          <a:prstGeom prst="rect">
            <a:avLst/>
          </a:prstGeom>
          <a:solidFill>
            <a:schemeClr val="bg2">
              <a:lumMod val="1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8358AC-E4BD-406D-B340-CD5ACFB01526}"/>
              </a:ext>
            </a:extLst>
          </p:cNvPr>
          <p:cNvSpPr/>
          <p:nvPr/>
        </p:nvSpPr>
        <p:spPr>
          <a:xfrm>
            <a:off x="8762559" y="-18018"/>
            <a:ext cx="3456737" cy="6892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E3F150-4736-46F6-BB0D-ACFA8F0EDB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79" y="1095493"/>
            <a:ext cx="7395117" cy="4930078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3B4B89A-57E5-4515-8122-67361A96BBA6}"/>
              </a:ext>
            </a:extLst>
          </p:cNvPr>
          <p:cNvCxnSpPr/>
          <p:nvPr/>
        </p:nvCxnSpPr>
        <p:spPr>
          <a:xfrm>
            <a:off x="8762559" y="709323"/>
            <a:ext cx="345673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FF3E61D-3888-4D89-9583-C891DD5EB203}"/>
              </a:ext>
            </a:extLst>
          </p:cNvPr>
          <p:cNvGrpSpPr/>
          <p:nvPr/>
        </p:nvGrpSpPr>
        <p:grpSpPr>
          <a:xfrm>
            <a:off x="8174919" y="3512316"/>
            <a:ext cx="561972" cy="561972"/>
            <a:chOff x="8109603" y="3512316"/>
            <a:chExt cx="561972" cy="56197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E5C94A4-7969-4B2D-859B-C023727F955F}"/>
                </a:ext>
              </a:extLst>
            </p:cNvPr>
            <p:cNvSpPr/>
            <p:nvPr/>
          </p:nvSpPr>
          <p:spPr>
            <a:xfrm>
              <a:off x="8109603" y="3512316"/>
              <a:ext cx="561972" cy="56197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7" name="Half Frame 26">
              <a:extLst>
                <a:ext uri="{FF2B5EF4-FFF2-40B4-BE49-F238E27FC236}">
                  <a16:creationId xmlns:a16="http://schemas.microsoft.com/office/drawing/2014/main" id="{7F16689C-D5E3-4C76-8A10-C1EC5E460B95}"/>
                </a:ext>
              </a:extLst>
            </p:cNvPr>
            <p:cNvSpPr/>
            <p:nvPr/>
          </p:nvSpPr>
          <p:spPr>
            <a:xfrm rot="8210480">
              <a:off x="8270624" y="3694453"/>
              <a:ext cx="181990" cy="220255"/>
            </a:xfrm>
            <a:prstGeom prst="halfFrame">
              <a:avLst>
                <a:gd name="adj1" fmla="val 15165"/>
                <a:gd name="adj2" fmla="val 1213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>
                <a:solidFill>
                  <a:schemeClr val="tx1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E66BE88-2A24-4A9F-9632-3463983AA3ED}"/>
              </a:ext>
            </a:extLst>
          </p:cNvPr>
          <p:cNvGrpSpPr/>
          <p:nvPr/>
        </p:nvGrpSpPr>
        <p:grpSpPr>
          <a:xfrm>
            <a:off x="85466" y="3560532"/>
            <a:ext cx="561972" cy="561972"/>
            <a:chOff x="8109603" y="3512316"/>
            <a:chExt cx="561972" cy="561972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0F6BA45-8489-4923-8859-06541231E140}"/>
                </a:ext>
              </a:extLst>
            </p:cNvPr>
            <p:cNvSpPr/>
            <p:nvPr/>
          </p:nvSpPr>
          <p:spPr>
            <a:xfrm>
              <a:off x="8109603" y="3512316"/>
              <a:ext cx="561972" cy="56197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61" name="Half Frame 60">
              <a:extLst>
                <a:ext uri="{FF2B5EF4-FFF2-40B4-BE49-F238E27FC236}">
                  <a16:creationId xmlns:a16="http://schemas.microsoft.com/office/drawing/2014/main" id="{0D254B75-1FB8-414C-AF48-B98AFC61718E}"/>
                </a:ext>
              </a:extLst>
            </p:cNvPr>
            <p:cNvSpPr/>
            <p:nvPr/>
          </p:nvSpPr>
          <p:spPr>
            <a:xfrm rot="13389520" flipH="1">
              <a:off x="8335940" y="3694453"/>
              <a:ext cx="181990" cy="220255"/>
            </a:xfrm>
            <a:prstGeom prst="halfFrame">
              <a:avLst>
                <a:gd name="adj1" fmla="val 15165"/>
                <a:gd name="adj2" fmla="val 1213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78F129A-061A-4495-89F6-2ECD11EB3123}"/>
              </a:ext>
            </a:extLst>
          </p:cNvPr>
          <p:cNvGrpSpPr/>
          <p:nvPr/>
        </p:nvGrpSpPr>
        <p:grpSpPr>
          <a:xfrm>
            <a:off x="8940481" y="827277"/>
            <a:ext cx="525842" cy="517791"/>
            <a:chOff x="376588" y="1779723"/>
            <a:chExt cx="1036321" cy="103685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2DEF7DE-EFBF-43C8-9186-727B6BE3037C}"/>
                </a:ext>
              </a:extLst>
            </p:cNvPr>
            <p:cNvSpPr/>
            <p:nvPr/>
          </p:nvSpPr>
          <p:spPr>
            <a:xfrm>
              <a:off x="376588" y="1779723"/>
              <a:ext cx="1036321" cy="103685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4DDDFE22-7D3D-42F3-93B6-710E638862B2}"/>
                </a:ext>
              </a:extLst>
            </p:cNvPr>
            <p:cNvSpPr/>
            <p:nvPr/>
          </p:nvSpPr>
          <p:spPr>
            <a:xfrm>
              <a:off x="717452" y="1908536"/>
              <a:ext cx="365760" cy="35791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F7E3E71-089E-4ACA-89DE-0B47652AE02F}"/>
                </a:ext>
              </a:extLst>
            </p:cNvPr>
            <p:cNvSpPr/>
            <p:nvPr/>
          </p:nvSpPr>
          <p:spPr>
            <a:xfrm>
              <a:off x="488973" y="2214477"/>
              <a:ext cx="847407" cy="592335"/>
            </a:xfrm>
            <a:custGeom>
              <a:avLst/>
              <a:gdLst>
                <a:gd name="connsiteX0" fmla="*/ 424790 w 847407"/>
                <a:gd name="connsiteY0" fmla="*/ 0 h 592335"/>
                <a:gd name="connsiteX1" fmla="*/ 843280 w 847407"/>
                <a:gd name="connsiteY1" fmla="*/ 321618 h 592335"/>
                <a:gd name="connsiteX2" fmla="*/ 847407 w 847407"/>
                <a:gd name="connsiteY2" fmla="*/ 360226 h 592335"/>
                <a:gd name="connsiteX3" fmla="*/ 845487 w 847407"/>
                <a:gd name="connsiteY3" fmla="*/ 363764 h 592335"/>
                <a:gd name="connsiteX4" fmla="*/ 415820 w 847407"/>
                <a:gd name="connsiteY4" fmla="*/ 592335 h 592335"/>
                <a:gd name="connsiteX5" fmla="*/ 49425 w 847407"/>
                <a:gd name="connsiteY5" fmla="*/ 440491 h 592335"/>
                <a:gd name="connsiteX6" fmla="*/ 0 w 847407"/>
                <a:gd name="connsiteY6" fmla="*/ 380556 h 592335"/>
                <a:gd name="connsiteX7" fmla="*/ 6301 w 847407"/>
                <a:gd name="connsiteY7" fmla="*/ 321618 h 592335"/>
                <a:gd name="connsiteX8" fmla="*/ 424790 w 847407"/>
                <a:gd name="connsiteY8" fmla="*/ 0 h 59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7407" h="592335">
                  <a:moveTo>
                    <a:pt x="424790" y="0"/>
                  </a:moveTo>
                  <a:cubicBezTo>
                    <a:pt x="631218" y="0"/>
                    <a:pt x="803448" y="138071"/>
                    <a:pt x="843280" y="321618"/>
                  </a:cubicBezTo>
                  <a:lnTo>
                    <a:pt x="847407" y="360226"/>
                  </a:lnTo>
                  <a:lnTo>
                    <a:pt x="845487" y="363764"/>
                  </a:lnTo>
                  <a:cubicBezTo>
                    <a:pt x="752370" y="501668"/>
                    <a:pt x="594678" y="592335"/>
                    <a:pt x="415820" y="592335"/>
                  </a:cubicBezTo>
                  <a:cubicBezTo>
                    <a:pt x="272734" y="592335"/>
                    <a:pt x="143194" y="534308"/>
                    <a:pt x="49425" y="440491"/>
                  </a:cubicBezTo>
                  <a:lnTo>
                    <a:pt x="0" y="380556"/>
                  </a:lnTo>
                  <a:lnTo>
                    <a:pt x="6301" y="321618"/>
                  </a:lnTo>
                  <a:cubicBezTo>
                    <a:pt x="46133" y="138071"/>
                    <a:pt x="218362" y="0"/>
                    <a:pt x="424790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PH" dirty="0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B204F83E-255F-439A-B5D0-77DAF3180753}"/>
              </a:ext>
            </a:extLst>
          </p:cNvPr>
          <p:cNvSpPr txBox="1"/>
          <p:nvPr/>
        </p:nvSpPr>
        <p:spPr>
          <a:xfrm>
            <a:off x="9573764" y="871213"/>
            <a:ext cx="2866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Insert Subtopic</a:t>
            </a:r>
            <a:endParaRPr lang="en-PH" sz="24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8B7F3E6-8709-470D-AADB-C8FB4AF651B8}"/>
              </a:ext>
            </a:extLst>
          </p:cNvPr>
          <p:cNvSpPr txBox="1"/>
          <p:nvPr/>
        </p:nvSpPr>
        <p:spPr>
          <a:xfrm>
            <a:off x="9558703" y="1484556"/>
            <a:ext cx="27872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Insert text Insert text Insert text Insert text Insert text Insert text Insert text Insert text</a:t>
            </a:r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PH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E4656CD-8D41-489C-A4D9-8E7E9779393B}"/>
              </a:ext>
            </a:extLst>
          </p:cNvPr>
          <p:cNvGrpSpPr/>
          <p:nvPr/>
        </p:nvGrpSpPr>
        <p:grpSpPr>
          <a:xfrm>
            <a:off x="190280" y="148643"/>
            <a:ext cx="561972" cy="561972"/>
            <a:chOff x="26990" y="148643"/>
            <a:chExt cx="561972" cy="561972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92CE69D-879A-4BE7-91B5-C2EAEFDD0DDC}"/>
                </a:ext>
              </a:extLst>
            </p:cNvPr>
            <p:cNvSpPr/>
            <p:nvPr/>
          </p:nvSpPr>
          <p:spPr>
            <a:xfrm>
              <a:off x="26990" y="148643"/>
              <a:ext cx="561972" cy="56197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16" name="Plus Sign 15">
              <a:extLst>
                <a:ext uri="{FF2B5EF4-FFF2-40B4-BE49-F238E27FC236}">
                  <a16:creationId xmlns:a16="http://schemas.microsoft.com/office/drawing/2014/main" id="{13536893-9438-4D2A-96B1-952E06CAFD25}"/>
                </a:ext>
              </a:extLst>
            </p:cNvPr>
            <p:cNvSpPr/>
            <p:nvPr/>
          </p:nvSpPr>
          <p:spPr>
            <a:xfrm rot="2457745">
              <a:off x="98622" y="242052"/>
              <a:ext cx="420784" cy="392831"/>
            </a:xfrm>
            <a:prstGeom prst="mathPlus">
              <a:avLst>
                <a:gd name="adj1" fmla="val 510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F25B2B1-41C8-4B0D-9D38-00D1E9280A8E}"/>
              </a:ext>
            </a:extLst>
          </p:cNvPr>
          <p:cNvGrpSpPr/>
          <p:nvPr/>
        </p:nvGrpSpPr>
        <p:grpSpPr>
          <a:xfrm>
            <a:off x="825961" y="126680"/>
            <a:ext cx="565012" cy="572496"/>
            <a:chOff x="249070" y="188616"/>
            <a:chExt cx="675565" cy="68451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5DA9E56-FDE3-4E73-9DDF-07BA20D4AD78}"/>
                </a:ext>
              </a:extLst>
            </p:cNvPr>
            <p:cNvSpPr/>
            <p:nvPr/>
          </p:nvSpPr>
          <p:spPr>
            <a:xfrm>
              <a:off x="249070" y="188616"/>
              <a:ext cx="675565" cy="675565"/>
            </a:xfrm>
            <a:prstGeom prst="ellipse">
              <a:avLst/>
            </a:prstGeom>
            <a:solidFill>
              <a:srgbClr val="0687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2CE46AE-8117-4B97-8913-01345290E8F2}"/>
                </a:ext>
              </a:extLst>
            </p:cNvPr>
            <p:cNvSpPr txBox="1"/>
            <p:nvPr/>
          </p:nvSpPr>
          <p:spPr>
            <a:xfrm>
              <a:off x="414206" y="317287"/>
              <a:ext cx="317995" cy="555842"/>
            </a:xfrm>
            <a:custGeom>
              <a:avLst/>
              <a:gdLst/>
              <a:ahLst/>
              <a:cxnLst/>
              <a:rect l="l" t="t" r="r" b="b"/>
              <a:pathLst>
                <a:path w="317995" h="555842">
                  <a:moveTo>
                    <a:pt x="230409" y="0"/>
                  </a:moveTo>
                  <a:cubicBezTo>
                    <a:pt x="243348" y="0"/>
                    <a:pt x="255623" y="1079"/>
                    <a:pt x="267235" y="3235"/>
                  </a:cubicBezTo>
                  <a:cubicBezTo>
                    <a:pt x="278847" y="5392"/>
                    <a:pt x="287970" y="7714"/>
                    <a:pt x="294606" y="10202"/>
                  </a:cubicBezTo>
                  <a:cubicBezTo>
                    <a:pt x="301241" y="12690"/>
                    <a:pt x="305720" y="15013"/>
                    <a:pt x="308042" y="17169"/>
                  </a:cubicBezTo>
                  <a:cubicBezTo>
                    <a:pt x="310364" y="19326"/>
                    <a:pt x="312272" y="22477"/>
                    <a:pt x="313765" y="26624"/>
                  </a:cubicBezTo>
                  <a:cubicBezTo>
                    <a:pt x="315258" y="30771"/>
                    <a:pt x="316336" y="36080"/>
                    <a:pt x="316999" y="42549"/>
                  </a:cubicBezTo>
                  <a:cubicBezTo>
                    <a:pt x="317663" y="49018"/>
                    <a:pt x="317995" y="57064"/>
                    <a:pt x="317995" y="66685"/>
                  </a:cubicBezTo>
                  <a:cubicBezTo>
                    <a:pt x="317995" y="76306"/>
                    <a:pt x="317663" y="84019"/>
                    <a:pt x="316999" y="89825"/>
                  </a:cubicBezTo>
                  <a:cubicBezTo>
                    <a:pt x="316336" y="95631"/>
                    <a:pt x="315341" y="100110"/>
                    <a:pt x="314014" y="103262"/>
                  </a:cubicBezTo>
                  <a:cubicBezTo>
                    <a:pt x="312687" y="106413"/>
                    <a:pt x="311194" y="108570"/>
                    <a:pt x="309535" y="109731"/>
                  </a:cubicBezTo>
                  <a:cubicBezTo>
                    <a:pt x="307876" y="110892"/>
                    <a:pt x="306051" y="111473"/>
                    <a:pt x="304061" y="111473"/>
                  </a:cubicBezTo>
                  <a:cubicBezTo>
                    <a:pt x="301738" y="111473"/>
                    <a:pt x="299167" y="110892"/>
                    <a:pt x="296347" y="109731"/>
                  </a:cubicBezTo>
                  <a:cubicBezTo>
                    <a:pt x="293527" y="108570"/>
                    <a:pt x="290044" y="107326"/>
                    <a:pt x="285897" y="105999"/>
                  </a:cubicBezTo>
                  <a:cubicBezTo>
                    <a:pt x="281750" y="104672"/>
                    <a:pt x="276856" y="103427"/>
                    <a:pt x="271216" y="102266"/>
                  </a:cubicBezTo>
                  <a:cubicBezTo>
                    <a:pt x="265576" y="101105"/>
                    <a:pt x="258941" y="100524"/>
                    <a:pt x="251310" y="100524"/>
                  </a:cubicBezTo>
                  <a:cubicBezTo>
                    <a:pt x="242353" y="100524"/>
                    <a:pt x="234639" y="101934"/>
                    <a:pt x="228170" y="104754"/>
                  </a:cubicBezTo>
                  <a:cubicBezTo>
                    <a:pt x="221701" y="107574"/>
                    <a:pt x="216309" y="112053"/>
                    <a:pt x="211997" y="118191"/>
                  </a:cubicBezTo>
                  <a:cubicBezTo>
                    <a:pt x="207684" y="124328"/>
                    <a:pt x="204532" y="132291"/>
                    <a:pt x="202541" y="142078"/>
                  </a:cubicBezTo>
                  <a:cubicBezTo>
                    <a:pt x="200551" y="151865"/>
                    <a:pt x="199555" y="163891"/>
                    <a:pt x="199555" y="178157"/>
                  </a:cubicBezTo>
                  <a:lnTo>
                    <a:pt x="199555" y="218964"/>
                  </a:lnTo>
                  <a:lnTo>
                    <a:pt x="280671" y="218964"/>
                  </a:lnTo>
                  <a:cubicBezTo>
                    <a:pt x="283657" y="218964"/>
                    <a:pt x="286394" y="219793"/>
                    <a:pt x="288883" y="221452"/>
                  </a:cubicBezTo>
                  <a:cubicBezTo>
                    <a:pt x="291371" y="223111"/>
                    <a:pt x="293444" y="225848"/>
                    <a:pt x="295103" y="229663"/>
                  </a:cubicBezTo>
                  <a:cubicBezTo>
                    <a:pt x="296762" y="233478"/>
                    <a:pt x="298006" y="238704"/>
                    <a:pt x="298835" y="245339"/>
                  </a:cubicBezTo>
                  <a:cubicBezTo>
                    <a:pt x="299665" y="251974"/>
                    <a:pt x="300080" y="260102"/>
                    <a:pt x="300080" y="269723"/>
                  </a:cubicBezTo>
                  <a:cubicBezTo>
                    <a:pt x="300080" y="287970"/>
                    <a:pt x="298421" y="300992"/>
                    <a:pt x="295103" y="308789"/>
                  </a:cubicBezTo>
                  <a:cubicBezTo>
                    <a:pt x="291786" y="316585"/>
                    <a:pt x="286975" y="320483"/>
                    <a:pt x="280671" y="320483"/>
                  </a:cubicBezTo>
                  <a:lnTo>
                    <a:pt x="199555" y="320483"/>
                  </a:lnTo>
                  <a:lnTo>
                    <a:pt x="199555" y="553228"/>
                  </a:lnTo>
                  <a:lnTo>
                    <a:pt x="173628" y="555842"/>
                  </a:lnTo>
                  <a:cubicBezTo>
                    <a:pt x="150309" y="555842"/>
                    <a:pt x="127542" y="553479"/>
                    <a:pt x="105553" y="548979"/>
                  </a:cubicBezTo>
                  <a:lnTo>
                    <a:pt x="74647" y="539386"/>
                  </a:lnTo>
                  <a:lnTo>
                    <a:pt x="74647" y="320483"/>
                  </a:lnTo>
                  <a:lnTo>
                    <a:pt x="18911" y="320483"/>
                  </a:lnTo>
                  <a:cubicBezTo>
                    <a:pt x="12607" y="320483"/>
                    <a:pt x="7880" y="316585"/>
                    <a:pt x="4728" y="308789"/>
                  </a:cubicBezTo>
                  <a:cubicBezTo>
                    <a:pt x="1576" y="300992"/>
                    <a:pt x="0" y="287970"/>
                    <a:pt x="0" y="269723"/>
                  </a:cubicBezTo>
                  <a:cubicBezTo>
                    <a:pt x="0" y="260102"/>
                    <a:pt x="415" y="251974"/>
                    <a:pt x="1244" y="245339"/>
                  </a:cubicBezTo>
                  <a:cubicBezTo>
                    <a:pt x="2074" y="238704"/>
                    <a:pt x="3235" y="233478"/>
                    <a:pt x="4728" y="229663"/>
                  </a:cubicBezTo>
                  <a:cubicBezTo>
                    <a:pt x="6221" y="225848"/>
                    <a:pt x="8211" y="223111"/>
                    <a:pt x="10700" y="221452"/>
                  </a:cubicBezTo>
                  <a:cubicBezTo>
                    <a:pt x="13188" y="219793"/>
                    <a:pt x="16091" y="218964"/>
                    <a:pt x="19408" y="218964"/>
                  </a:cubicBezTo>
                  <a:lnTo>
                    <a:pt x="74647" y="218964"/>
                  </a:lnTo>
                  <a:lnTo>
                    <a:pt x="74647" y="181640"/>
                  </a:lnTo>
                  <a:cubicBezTo>
                    <a:pt x="74647" y="151450"/>
                    <a:pt x="77633" y="124992"/>
                    <a:pt x="83604" y="102266"/>
                  </a:cubicBezTo>
                  <a:cubicBezTo>
                    <a:pt x="89576" y="79540"/>
                    <a:pt x="98948" y="60630"/>
                    <a:pt x="111721" y="45535"/>
                  </a:cubicBezTo>
                  <a:cubicBezTo>
                    <a:pt x="124494" y="30440"/>
                    <a:pt x="140751" y="19077"/>
                    <a:pt x="160490" y="11446"/>
                  </a:cubicBezTo>
                  <a:cubicBezTo>
                    <a:pt x="180230" y="3816"/>
                    <a:pt x="203537" y="0"/>
                    <a:pt x="2304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PH" sz="8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3" name="Arrow: Up 72">
            <a:extLst>
              <a:ext uri="{FF2B5EF4-FFF2-40B4-BE49-F238E27FC236}">
                <a16:creationId xmlns:a16="http://schemas.microsoft.com/office/drawing/2014/main" id="{57B23E0D-84F9-4635-B15C-622DFCF8B544}"/>
              </a:ext>
            </a:extLst>
          </p:cNvPr>
          <p:cNvSpPr/>
          <p:nvPr/>
        </p:nvSpPr>
        <p:spPr>
          <a:xfrm rot="18462405">
            <a:off x="12266030" y="6404018"/>
            <a:ext cx="540851" cy="452651"/>
          </a:xfrm>
          <a:prstGeom prst="upArrow">
            <a:avLst>
              <a:gd name="adj1" fmla="val 50000"/>
              <a:gd name="adj2" fmla="val 63636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388F6F7-ED86-423A-8D07-D5324E06D358}"/>
              </a:ext>
            </a:extLst>
          </p:cNvPr>
          <p:cNvSpPr/>
          <p:nvPr/>
        </p:nvSpPr>
        <p:spPr>
          <a:xfrm>
            <a:off x="11489874" y="6179996"/>
            <a:ext cx="498385" cy="489572"/>
          </a:xfrm>
          <a:prstGeom prst="ellipse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6256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06 0.09768 L -0.99206 -0.88565 " pathEditMode="relative" ptsTypes="AA">
                                      <p:cBhvr>
                                        <p:cTn id="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2" animBg="1"/>
      <p:bldP spid="73" grpId="3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1595</Words>
  <Application>Microsoft Office PowerPoint</Application>
  <PresentationFormat>Widescreen</PresentationFormat>
  <Paragraphs>146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Marinella Regalado</dc:creator>
  <cp:lastModifiedBy>Marinella Regalado</cp:lastModifiedBy>
  <cp:revision>36</cp:revision>
  <dcterms:created xsi:type="dcterms:W3CDTF">2021-03-16T01:36:22Z</dcterms:created>
  <dcterms:modified xsi:type="dcterms:W3CDTF">2021-03-16T06:04:47Z</dcterms:modified>
</cp:coreProperties>
</file>